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ink/ink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4.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80"/>
  </p:notesMasterIdLst>
  <p:handoutMasterIdLst>
    <p:handoutMasterId r:id="rId81"/>
  </p:handoutMasterIdLst>
  <p:sldIdLst>
    <p:sldId id="599" r:id="rId2"/>
    <p:sldId id="1750" r:id="rId3"/>
    <p:sldId id="1756" r:id="rId4"/>
    <p:sldId id="1747" r:id="rId5"/>
    <p:sldId id="891" r:id="rId6"/>
    <p:sldId id="1669" r:id="rId7"/>
    <p:sldId id="1057" r:id="rId8"/>
    <p:sldId id="1679" r:id="rId9"/>
    <p:sldId id="999" r:id="rId10"/>
    <p:sldId id="992" r:id="rId11"/>
    <p:sldId id="1752" r:id="rId12"/>
    <p:sldId id="1753" r:id="rId13"/>
    <p:sldId id="1754" r:id="rId14"/>
    <p:sldId id="1529" r:id="rId15"/>
    <p:sldId id="1667" r:id="rId16"/>
    <p:sldId id="1731" r:id="rId17"/>
    <p:sldId id="1670" r:id="rId18"/>
    <p:sldId id="1683" r:id="rId19"/>
    <p:sldId id="1681" r:id="rId20"/>
    <p:sldId id="1684" r:id="rId21"/>
    <p:sldId id="1686" r:id="rId22"/>
    <p:sldId id="1755" r:id="rId23"/>
    <p:sldId id="1678" r:id="rId24"/>
    <p:sldId id="1682" r:id="rId25"/>
    <p:sldId id="1703" r:id="rId26"/>
    <p:sldId id="1723" r:id="rId27"/>
    <p:sldId id="1729" r:id="rId28"/>
    <p:sldId id="1718" r:id="rId29"/>
    <p:sldId id="1724" r:id="rId30"/>
    <p:sldId id="1716" r:id="rId31"/>
    <p:sldId id="1721" r:id="rId32"/>
    <p:sldId id="1719" r:id="rId33"/>
    <p:sldId id="1728" r:id="rId34"/>
    <p:sldId id="1720" r:id="rId35"/>
    <p:sldId id="1722" r:id="rId36"/>
    <p:sldId id="1739" r:id="rId37"/>
    <p:sldId id="1717" r:id="rId38"/>
    <p:sldId id="1745" r:id="rId39"/>
    <p:sldId id="1688" r:id="rId40"/>
    <p:sldId id="1708" r:id="rId41"/>
    <p:sldId id="1709" r:id="rId42"/>
    <p:sldId id="1710" r:id="rId43"/>
    <p:sldId id="1711" r:id="rId44"/>
    <p:sldId id="1713" r:id="rId45"/>
    <p:sldId id="1714" r:id="rId46"/>
    <p:sldId id="1715" r:id="rId47"/>
    <p:sldId id="1692" r:id="rId48"/>
    <p:sldId id="1697" r:id="rId49"/>
    <p:sldId id="1699" r:id="rId50"/>
    <p:sldId id="1712" r:id="rId51"/>
    <p:sldId id="1695" r:id="rId52"/>
    <p:sldId id="1701" r:id="rId53"/>
    <p:sldId id="1696" r:id="rId54"/>
    <p:sldId id="1698" r:id="rId55"/>
    <p:sldId id="1737" r:id="rId56"/>
    <p:sldId id="1594" r:id="rId57"/>
    <p:sldId id="1738" r:id="rId58"/>
    <p:sldId id="1691" r:id="rId59"/>
    <p:sldId id="1621" r:id="rId60"/>
    <p:sldId id="1690" r:id="rId61"/>
    <p:sldId id="1733" r:id="rId62"/>
    <p:sldId id="1730" r:id="rId63"/>
    <p:sldId id="1735" r:id="rId64"/>
    <p:sldId id="1734" r:id="rId65"/>
    <p:sldId id="1595" r:id="rId66"/>
    <p:sldId id="1740" r:id="rId67"/>
    <p:sldId id="1741" r:id="rId68"/>
    <p:sldId id="1742" r:id="rId69"/>
    <p:sldId id="1743" r:id="rId70"/>
    <p:sldId id="1744" r:id="rId71"/>
    <p:sldId id="1371" r:id="rId72"/>
    <p:sldId id="1736" r:id="rId73"/>
    <p:sldId id="1663" r:id="rId74"/>
    <p:sldId id="1706" r:id="rId75"/>
    <p:sldId id="1707" r:id="rId76"/>
    <p:sldId id="1702" r:id="rId77"/>
    <p:sldId id="1704" r:id="rId78"/>
    <p:sldId id="1598" r:id="rId79"/>
  </p:sldIdLst>
  <p:sldSz cx="9144000" cy="6858000" type="screen4x3"/>
  <p:notesSz cx="10234613" cy="7104063"/>
  <p:defaultTextStyle>
    <a:defPPr>
      <a:defRPr lang="en-US"/>
    </a:defPPr>
    <a:lvl1pPr algn="l" rtl="0" eaLnBrk="0" fontAlgn="base" hangingPunct="0">
      <a:spcBef>
        <a:spcPct val="0"/>
      </a:spcBef>
      <a:spcAft>
        <a:spcPct val="0"/>
      </a:spcAft>
      <a:defRPr sz="2400" kern="1200">
        <a:solidFill>
          <a:schemeClr val="tx1"/>
        </a:solidFill>
        <a:latin typeface="Times" pitchFamily="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8" charset="0"/>
        <a:ea typeface="+mn-ea"/>
        <a:cs typeface="+mn-cs"/>
      </a:defRPr>
    </a:lvl5pPr>
    <a:lvl6pPr marL="2286000" algn="l" defTabSz="914400" rtl="0" eaLnBrk="1" latinLnBrk="1" hangingPunct="1">
      <a:defRPr sz="2400" kern="1200">
        <a:solidFill>
          <a:schemeClr val="tx1"/>
        </a:solidFill>
        <a:latin typeface="Times" pitchFamily="8" charset="0"/>
        <a:ea typeface="+mn-ea"/>
        <a:cs typeface="+mn-cs"/>
      </a:defRPr>
    </a:lvl6pPr>
    <a:lvl7pPr marL="2743200" algn="l" defTabSz="914400" rtl="0" eaLnBrk="1" latinLnBrk="1" hangingPunct="1">
      <a:defRPr sz="2400" kern="1200">
        <a:solidFill>
          <a:schemeClr val="tx1"/>
        </a:solidFill>
        <a:latin typeface="Times" pitchFamily="8" charset="0"/>
        <a:ea typeface="+mn-ea"/>
        <a:cs typeface="+mn-cs"/>
      </a:defRPr>
    </a:lvl7pPr>
    <a:lvl8pPr marL="3200400" algn="l" defTabSz="914400" rtl="0" eaLnBrk="1" latinLnBrk="1" hangingPunct="1">
      <a:defRPr sz="2400" kern="1200">
        <a:solidFill>
          <a:schemeClr val="tx1"/>
        </a:solidFill>
        <a:latin typeface="Times" pitchFamily="8" charset="0"/>
        <a:ea typeface="+mn-ea"/>
        <a:cs typeface="+mn-cs"/>
      </a:defRPr>
    </a:lvl8pPr>
    <a:lvl9pPr marL="3657600" algn="l" defTabSz="914400" rtl="0" eaLnBrk="1" latinLnBrk="1" hangingPunct="1">
      <a:defRPr sz="2400" kern="1200">
        <a:solidFill>
          <a:schemeClr val="tx1"/>
        </a:solidFill>
        <a:latin typeface="Times" pitchFamily="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38" userDrawn="1">
          <p15:clr>
            <a:srgbClr val="A4A3A4"/>
          </p15:clr>
        </p15:guide>
        <p15:guide id="2" pos="32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3BFB"/>
    <a:srgbClr val="4D2466"/>
    <a:srgbClr val="2F2F91"/>
    <a:srgbClr val="F9F149"/>
    <a:srgbClr val="000066"/>
    <a:srgbClr val="19194D"/>
    <a:srgbClr val="000048"/>
    <a:srgbClr val="333333"/>
    <a:srgbClr val="5A2A78"/>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55" autoAdjust="0"/>
    <p:restoredTop sz="90504" autoAdjust="0"/>
  </p:normalViewPr>
  <p:slideViewPr>
    <p:cSldViewPr>
      <p:cViewPr varScale="1">
        <p:scale>
          <a:sx n="110" d="100"/>
          <a:sy n="110" d="100"/>
        </p:scale>
        <p:origin x="1023" y="39"/>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p:cViewPr varScale="1">
        <p:scale>
          <a:sx n="73" d="100"/>
          <a:sy n="73" d="100"/>
        </p:scale>
        <p:origin x="1914" y="72"/>
      </p:cViewPr>
      <p:guideLst>
        <p:guide orient="horz" pos="2238"/>
        <p:guide pos="32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03.wmf"/><Relationship Id="rId1" Type="http://schemas.openxmlformats.org/officeDocument/2006/relationships/image" Target="../media/image15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7.wmf"/><Relationship Id="rId1" Type="http://schemas.openxmlformats.org/officeDocument/2006/relationships/image" Target="../media/image156.wmf"/><Relationship Id="rId4" Type="http://schemas.openxmlformats.org/officeDocument/2006/relationships/image" Target="../media/image15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60.wmf"/><Relationship Id="rId2" Type="http://schemas.openxmlformats.org/officeDocument/2006/relationships/image" Target="../media/image157.wmf"/><Relationship Id="rId1" Type="http://schemas.openxmlformats.org/officeDocument/2006/relationships/image" Target="../media/image15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66.wmf"/><Relationship Id="rId7" Type="http://schemas.openxmlformats.org/officeDocument/2006/relationships/image" Target="../media/image170.wmf"/><Relationship Id="rId2" Type="http://schemas.openxmlformats.org/officeDocument/2006/relationships/image" Target="../media/image165.wmf"/><Relationship Id="rId1" Type="http://schemas.openxmlformats.org/officeDocument/2006/relationships/image" Target="../media/image164.wmf"/><Relationship Id="rId6" Type="http://schemas.openxmlformats.org/officeDocument/2006/relationships/image" Target="../media/image169.wmf"/><Relationship Id="rId5" Type="http://schemas.openxmlformats.org/officeDocument/2006/relationships/image" Target="../media/image168.wmf"/><Relationship Id="rId4" Type="http://schemas.openxmlformats.org/officeDocument/2006/relationships/image" Target="../media/image16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image" Target="../media/image62.wmf"/><Relationship Id="rId7" Type="http://schemas.openxmlformats.org/officeDocument/2006/relationships/image" Target="../media/image66.wmf"/><Relationship Id="rId12" Type="http://schemas.openxmlformats.org/officeDocument/2006/relationships/image" Target="../media/image71.wmf"/><Relationship Id="rId2" Type="http://schemas.openxmlformats.org/officeDocument/2006/relationships/image" Target="../media/image61.wmf"/><Relationship Id="rId1" Type="http://schemas.openxmlformats.org/officeDocument/2006/relationships/image" Target="../media/image60.wmf"/><Relationship Id="rId6" Type="http://schemas.openxmlformats.org/officeDocument/2006/relationships/image" Target="../media/image65.wmf"/><Relationship Id="rId11" Type="http://schemas.openxmlformats.org/officeDocument/2006/relationships/image" Target="../media/image70.wmf"/><Relationship Id="rId5" Type="http://schemas.openxmlformats.org/officeDocument/2006/relationships/image" Target="../media/image64.wmf"/><Relationship Id="rId10" Type="http://schemas.openxmlformats.org/officeDocument/2006/relationships/image" Target="../media/image69.wmf"/><Relationship Id="rId4" Type="http://schemas.openxmlformats.org/officeDocument/2006/relationships/image" Target="../media/image63.wmf"/><Relationship Id="rId9" Type="http://schemas.openxmlformats.org/officeDocument/2006/relationships/image" Target="../media/image68.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image" Target="../media/image74.wmf"/><Relationship Id="rId7" Type="http://schemas.openxmlformats.org/officeDocument/2006/relationships/image" Target="../media/image78.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bwMode="auto">
          <a:xfrm>
            <a:off x="0" y="2"/>
            <a:ext cx="4435338" cy="354586"/>
          </a:xfrm>
          <a:prstGeom prst="rect">
            <a:avLst/>
          </a:prstGeom>
          <a:noFill/>
          <a:ln w="9525">
            <a:noFill/>
            <a:miter lim="800000"/>
            <a:headEnd/>
            <a:tailEnd/>
          </a:ln>
          <a:effectLst/>
        </p:spPr>
        <p:txBody>
          <a:bodyPr vert="horz" wrap="square" lIns="99046" tIns="49524" rIns="99046" bIns="49524" numCol="1" anchor="t" anchorCtr="0" compatLnSpc="1">
            <a:prstTxWarp prst="textNoShape">
              <a:avLst/>
            </a:prstTxWarp>
          </a:bodyPr>
          <a:lstStyle>
            <a:lvl1pPr defTabSz="990782">
              <a:defRPr sz="1400">
                <a:ea typeface="굴림" charset="-127"/>
              </a:defRPr>
            </a:lvl1pPr>
          </a:lstStyle>
          <a:p>
            <a:pPr>
              <a:defRPr/>
            </a:pPr>
            <a:endParaRPr lang="en-US" altLang="ko-KR"/>
          </a:p>
        </p:txBody>
      </p:sp>
      <p:sp>
        <p:nvSpPr>
          <p:cNvPr id="124931" name="Rectangle 3"/>
          <p:cNvSpPr>
            <a:spLocks noGrp="1" noChangeArrowheads="1"/>
          </p:cNvSpPr>
          <p:nvPr>
            <p:ph type="dt" sz="quarter" idx="1"/>
          </p:nvPr>
        </p:nvSpPr>
        <p:spPr bwMode="auto">
          <a:xfrm>
            <a:off x="5799278" y="2"/>
            <a:ext cx="4435337" cy="354586"/>
          </a:xfrm>
          <a:prstGeom prst="rect">
            <a:avLst/>
          </a:prstGeom>
          <a:noFill/>
          <a:ln w="9525">
            <a:noFill/>
            <a:miter lim="800000"/>
            <a:headEnd/>
            <a:tailEnd/>
          </a:ln>
          <a:effectLst/>
        </p:spPr>
        <p:txBody>
          <a:bodyPr vert="horz" wrap="square" lIns="99046" tIns="49524" rIns="99046" bIns="49524" numCol="1" anchor="t" anchorCtr="0" compatLnSpc="1">
            <a:prstTxWarp prst="textNoShape">
              <a:avLst/>
            </a:prstTxWarp>
          </a:bodyPr>
          <a:lstStyle>
            <a:lvl1pPr algn="r" defTabSz="990782">
              <a:defRPr sz="1400">
                <a:ea typeface="굴림" charset="-127"/>
              </a:defRPr>
            </a:lvl1pPr>
          </a:lstStyle>
          <a:p>
            <a:pPr>
              <a:defRPr/>
            </a:pPr>
            <a:endParaRPr lang="en-US" altLang="ko-KR"/>
          </a:p>
        </p:txBody>
      </p:sp>
      <p:sp>
        <p:nvSpPr>
          <p:cNvPr id="124932" name="Rectangle 4"/>
          <p:cNvSpPr>
            <a:spLocks noGrp="1" noChangeArrowheads="1"/>
          </p:cNvSpPr>
          <p:nvPr>
            <p:ph type="ftr" sz="quarter" idx="2"/>
          </p:nvPr>
        </p:nvSpPr>
        <p:spPr bwMode="auto">
          <a:xfrm>
            <a:off x="0" y="6749477"/>
            <a:ext cx="4435338" cy="354586"/>
          </a:xfrm>
          <a:prstGeom prst="rect">
            <a:avLst/>
          </a:prstGeom>
          <a:noFill/>
          <a:ln w="9525">
            <a:noFill/>
            <a:miter lim="800000"/>
            <a:headEnd/>
            <a:tailEnd/>
          </a:ln>
          <a:effectLst/>
        </p:spPr>
        <p:txBody>
          <a:bodyPr vert="horz" wrap="square" lIns="99046" tIns="49524" rIns="99046" bIns="49524" numCol="1" anchor="b" anchorCtr="0" compatLnSpc="1">
            <a:prstTxWarp prst="textNoShape">
              <a:avLst/>
            </a:prstTxWarp>
          </a:bodyPr>
          <a:lstStyle>
            <a:lvl1pPr defTabSz="990782">
              <a:defRPr sz="1400">
                <a:ea typeface="굴림" charset="-127"/>
              </a:defRPr>
            </a:lvl1pPr>
          </a:lstStyle>
          <a:p>
            <a:pPr>
              <a:defRPr/>
            </a:pPr>
            <a:endParaRPr lang="en-US" altLang="ko-KR"/>
          </a:p>
        </p:txBody>
      </p:sp>
      <p:sp>
        <p:nvSpPr>
          <p:cNvPr id="124933" name="Rectangle 5"/>
          <p:cNvSpPr>
            <a:spLocks noGrp="1" noChangeArrowheads="1"/>
          </p:cNvSpPr>
          <p:nvPr>
            <p:ph type="sldNum" sz="quarter" idx="3"/>
          </p:nvPr>
        </p:nvSpPr>
        <p:spPr bwMode="auto">
          <a:xfrm>
            <a:off x="5799278" y="6749477"/>
            <a:ext cx="4435337" cy="354586"/>
          </a:xfrm>
          <a:prstGeom prst="rect">
            <a:avLst/>
          </a:prstGeom>
          <a:noFill/>
          <a:ln w="9525">
            <a:noFill/>
            <a:miter lim="800000"/>
            <a:headEnd/>
            <a:tailEnd/>
          </a:ln>
          <a:effectLst/>
        </p:spPr>
        <p:txBody>
          <a:bodyPr vert="horz" wrap="square" lIns="99046" tIns="49524" rIns="99046" bIns="49524" numCol="1" anchor="b" anchorCtr="0" compatLnSpc="1">
            <a:prstTxWarp prst="textNoShape">
              <a:avLst/>
            </a:prstTxWarp>
          </a:bodyPr>
          <a:lstStyle>
            <a:lvl1pPr algn="r" defTabSz="990782">
              <a:defRPr sz="1400">
                <a:ea typeface="굴림" charset="-127"/>
              </a:defRPr>
            </a:lvl1pPr>
          </a:lstStyle>
          <a:p>
            <a:pPr>
              <a:defRPr/>
            </a:pPr>
            <a:fld id="{6D318B4B-BE0D-4EB0-9DD0-013E88BFDA0F}" type="slidenum">
              <a:rPr lang="en-US" altLang="ko-KR"/>
              <a:pPr>
                <a:defRPr/>
              </a:pPr>
              <a:t>‹#›</a:t>
            </a:fld>
            <a:endParaRPr lang="en-US" altLang="ko-KR"/>
          </a:p>
        </p:txBody>
      </p:sp>
    </p:spTree>
    <p:extLst>
      <p:ext uri="{BB962C8B-B14F-4D97-AF65-F5344CB8AC3E}">
        <p14:creationId xmlns:p14="http://schemas.microsoft.com/office/powerpoint/2010/main" val="107518362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1-06-22T01:37:59.439"/>
    </inkml:context>
    <inkml:brush xml:id="br0">
      <inkml:brushProperty name="width" value="0.05292" units="cm"/>
      <inkml:brushProperty name="height" value="0.05292" units="cm"/>
      <inkml:brushProperty name="color" value="#FF0000"/>
    </inkml:brush>
  </inkml:definitions>
  <inkml:trace contextRef="#ctx0" brushRef="#br0">8668 8712 846 0,'0'0'18'0,"0"-8"4"0,4 1 1 0,-4-1 1 0,4-3-24 0,-4 4 0 15,0-5 0-15,9-3-245 0,-9 0-55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02.74362" units="1/cm"/>
          <inkml:channelProperty channel="Y" name="resolution" value="340.58658" units="1/cm"/>
          <inkml:channelProperty channel="T" name="resolution" value="1" units="1/dev"/>
        </inkml:channelProperties>
      </inkml:inkSource>
      <inkml:timestamp xml:id="ts0" timeString="2021-06-22T01:59:28.009"/>
    </inkml:context>
    <inkml:brush xml:id="br0">
      <inkml:brushProperty name="width" value="0.05292" units="cm"/>
      <inkml:brushProperty name="height" value="0.05292" units="cm"/>
      <inkml:brushProperty name="color" value="#FF0000"/>
    </inkml:brush>
  </inkml:definitions>
  <inkml:trace contextRef="#ctx0" brushRef="#br0">17270 6607 0,'0'0'16,"0"0"0,0 0 15,0 0-15,0 0-1,0 0 16,0 0-15,0 0 0,0 0-1,0 0 1,0 0 15,8-64-15,9 56 15,-25 8-15</inkml:trace>
  <inkml:trace contextRef="#ctx0" brushRef="#br0" timeOffset="24248.32">15859 12513 0,'0'0'0,"0"0"16,0 0-1</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02.74362" units="1/cm"/>
          <inkml:channelProperty channel="Y" name="resolution" value="340.58658" units="1/cm"/>
          <inkml:channelProperty channel="T" name="resolution" value="1" units="1/dev"/>
        </inkml:channelProperties>
      </inkml:inkSource>
      <inkml:timestamp xml:id="ts0" timeString="2021-06-22T02:02:22.248"/>
    </inkml:context>
    <inkml:brush xml:id="br0">
      <inkml:brushProperty name="width" value="0.05292" units="cm"/>
      <inkml:brushProperty name="height" value="0.05292" units="cm"/>
      <inkml:brushProperty name="color" value="#FF0000"/>
    </inkml:brush>
    <inkml:context xml:id="ctx1">
      <inkml:inkSource xml:id="inkSrc1">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1" timeString="2021-06-22T02:02:25.330"/>
    </inkml:context>
  </inkml:definitions>
  <inkml:trace contextRef="#ctx0" brushRef="#br0">12680 14630 0,'0'0'16,"0"0"-1,0 0 17</inkml:trace>
  <inkml:trace contextRef="#ctx1" brushRef="#br0">4529 16457 2508 0,'13'0'71'0,"-5"-4"16"0,9 4-70 0,13-4-17 0,-5 1 0 0,13-1 0 0,4 0 55 0,9 0 7 16,12 1 2-16,1-1 0 0,3 4-52 0,1-4-12 0,4 4 0 0,8-4 0 47,0 4-24-47,5-3-7 0,-1-1-1 0</inkml:trace>
  <inkml:trace contextRef="#ctx0" brushRef="#br0" timeOffset="24728.59">13300 14870 0,'0'0'0,"0"0"16,0 0-1,0 0 17,0 0-1,0 0-31,0 0 16,0 0-1,0 0-15,0 0 31,0 0-15,0 0 0,0 0-1,0 0 17,0 0-17,-63 26 1,63-26-1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1-06-22T05:11:57.201"/>
    </inkml:context>
    <inkml:brush xml:id="br0">
      <inkml:brushProperty name="width" value="0.05292" units="cm"/>
      <inkml:brushProperty name="height" value="0.05292" units="cm"/>
      <inkml:brushProperty name="color" value="#FF0000"/>
    </inkml:brush>
  </inkml:definitions>
  <inkml:trace contextRef="#ctx0" brushRef="#br0">4090 13519 727 0,'0'0'16'0,"0"0"3"0,0 0 1 0,0 0 0 0,0 0-20 0,0 0 0 16,0 0 0-16,0 0 0 0,0 0 44 0,0 0 4 15,0 0 0-15,0 0 1 16,0 0 1-16,0 0 0 0,0 0 0 0,0 0 0 0,0 0 3 16,0 0 1-16,0 0 0 0,0 0 0 15,4 4 5-15,-4-4 1 0,0 0 0 0,5 0 0 0,3 0-6 0,-4 0-1 0,9 0 0 0,-13 0 0 16,0 0-11-16,8 0-2 15,-8 0-1-15,9 0 0 0,-5 0-25 0,0 0-5 0,9 0-1 16,-9 0 0-16,9 0-8 0,-5 0 0 16,9 0 0-16,-4 0 0 0,4 3 0 0,0-3 12 15,4-3-12-15,-9-1 12 16,9 4 21-16,5-4 5 0,3 0 1 16,-12 4 0-16,9-3-39 15,3-1 0-15,-8 0 0 16,5 4 0-16,3 4 11 15,5-4 1-15,-13-4 0 0,13 0 0 0,-5 8-3 16,5 0 0-16,0-4 0 0,4 4 0 0,8-4-9 0,-8 3 0 0,5-3 9 0,3 0-9 0,-8 4 0 0,-4 0 0 0,0-4 0 0,-1 0 0 0,10 0 0 16,-9-4 0-16,12 4 0 0,-8 0 8 0,8-4-8 0,14 4 11 15,7 0-11-15,-12 0 12 0,0 0 20 16,-4 0 4-16,3-3 0 0,6 3 1 0,-6-4-37 0,6 0 0 16,-5 4 0-16,-1 0 0 0,1 0 10 0,0 0-2 0,-8-4-8 0,8 4 12 0,-5-3-12 0,1-1 0 15,0 0 8-15,3 0-8 16,-7 1 0-16,8-1 0 0,-4 4 0 15,-1-4 0-15,1 4 22 0,-5 0-2 0,1-4 0 0,-1 4 0 0,-4-3 13 0,5 3 3 16,-1 0 0-16,-3-4 0 0,3 4-36 0,0-4 0 16,-8 4 0-16,0-4 0 0,5 4 12 15,-10-4-12-15,6 1 12 0,-14-1-12 0,4 0 9 16,-3 0-9-16,3 1 0 0,-8-1 9 0,5 0-9 16,-9 0 0-16,4 1 9 0,-4-1-9 31,0 4-24-31,-5 0-10 0,1 0-2 0,0 0-1052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2"/>
            <a:ext cx="4435338" cy="354586"/>
          </a:xfrm>
          <a:prstGeom prst="rect">
            <a:avLst/>
          </a:prstGeom>
          <a:noFill/>
          <a:ln w="9525">
            <a:noFill/>
            <a:miter lim="800000"/>
            <a:headEnd/>
            <a:tailEnd/>
          </a:ln>
          <a:effectLst/>
        </p:spPr>
        <p:txBody>
          <a:bodyPr vert="horz" wrap="square" lIns="99046" tIns="49524" rIns="99046" bIns="49524" numCol="1" anchor="t" anchorCtr="0" compatLnSpc="1">
            <a:prstTxWarp prst="textNoShape">
              <a:avLst/>
            </a:prstTxWarp>
          </a:bodyPr>
          <a:lstStyle>
            <a:lvl1pPr defTabSz="990782">
              <a:defRPr sz="1400">
                <a:ea typeface="굴림" charset="-127"/>
              </a:defRPr>
            </a:lvl1pPr>
          </a:lstStyle>
          <a:p>
            <a:pPr>
              <a:defRPr/>
            </a:pPr>
            <a:endParaRPr lang="en-US" altLang="ko-KR"/>
          </a:p>
        </p:txBody>
      </p:sp>
      <p:sp>
        <p:nvSpPr>
          <p:cNvPr id="55299" name="Rectangle 3"/>
          <p:cNvSpPr>
            <a:spLocks noGrp="1" noChangeArrowheads="1"/>
          </p:cNvSpPr>
          <p:nvPr>
            <p:ph type="dt" idx="1"/>
          </p:nvPr>
        </p:nvSpPr>
        <p:spPr bwMode="auto">
          <a:xfrm>
            <a:off x="5799278" y="2"/>
            <a:ext cx="4435337" cy="354586"/>
          </a:xfrm>
          <a:prstGeom prst="rect">
            <a:avLst/>
          </a:prstGeom>
          <a:noFill/>
          <a:ln w="9525">
            <a:noFill/>
            <a:miter lim="800000"/>
            <a:headEnd/>
            <a:tailEnd/>
          </a:ln>
          <a:effectLst/>
        </p:spPr>
        <p:txBody>
          <a:bodyPr vert="horz" wrap="square" lIns="99046" tIns="49524" rIns="99046" bIns="49524" numCol="1" anchor="t" anchorCtr="0" compatLnSpc="1">
            <a:prstTxWarp prst="textNoShape">
              <a:avLst/>
            </a:prstTxWarp>
          </a:bodyPr>
          <a:lstStyle>
            <a:lvl1pPr algn="r" defTabSz="990782">
              <a:defRPr sz="1400">
                <a:ea typeface="굴림" charset="-127"/>
              </a:defRPr>
            </a:lvl1pPr>
          </a:lstStyle>
          <a:p>
            <a:pPr>
              <a:defRPr/>
            </a:pPr>
            <a:endParaRPr lang="en-US" altLang="ko-KR"/>
          </a:p>
        </p:txBody>
      </p:sp>
      <p:sp>
        <p:nvSpPr>
          <p:cNvPr id="33796" name="Rectangle 4"/>
          <p:cNvSpPr>
            <a:spLocks noGrp="1" noRot="1" noChangeAspect="1" noChangeArrowheads="1" noTextEdit="1"/>
          </p:cNvSpPr>
          <p:nvPr>
            <p:ph type="sldImg" idx="2"/>
          </p:nvPr>
        </p:nvSpPr>
        <p:spPr bwMode="auto">
          <a:xfrm>
            <a:off x="3340100" y="533400"/>
            <a:ext cx="3554413" cy="2665413"/>
          </a:xfrm>
          <a:prstGeom prst="rect">
            <a:avLst/>
          </a:prstGeom>
          <a:noFill/>
          <a:ln w="9525">
            <a:solidFill>
              <a:srgbClr val="000000"/>
            </a:solidFill>
            <a:miter lim="800000"/>
            <a:headEnd/>
            <a:tailEnd/>
          </a:ln>
        </p:spPr>
      </p:sp>
      <p:sp>
        <p:nvSpPr>
          <p:cNvPr id="55301" name="Rectangle 5"/>
          <p:cNvSpPr>
            <a:spLocks noGrp="1" noChangeArrowheads="1"/>
          </p:cNvSpPr>
          <p:nvPr>
            <p:ph type="body" sz="quarter" idx="3"/>
          </p:nvPr>
        </p:nvSpPr>
        <p:spPr bwMode="auto">
          <a:xfrm>
            <a:off x="1363938" y="3374740"/>
            <a:ext cx="7506737" cy="3195903"/>
          </a:xfrm>
          <a:prstGeom prst="rect">
            <a:avLst/>
          </a:prstGeom>
          <a:noFill/>
          <a:ln w="9525">
            <a:noFill/>
            <a:miter lim="800000"/>
            <a:headEnd/>
            <a:tailEnd/>
          </a:ln>
          <a:effectLst/>
        </p:spPr>
        <p:txBody>
          <a:bodyPr vert="horz" wrap="square" lIns="99046" tIns="49524" rIns="99046" bIns="49524" numCol="1" anchor="t" anchorCtr="0" compatLnSpc="1">
            <a:prstTxWarp prst="textNoShape">
              <a:avLst/>
            </a:prstTxWarp>
          </a:bodyPr>
          <a:lstStyle/>
          <a:p>
            <a:pPr lvl="0"/>
            <a:r>
              <a:rPr lang="en-US" altLang="ko-KR" noProof="0"/>
              <a:t>Click to edit Master text styles</a:t>
            </a:r>
          </a:p>
          <a:p>
            <a:pPr lvl="1"/>
            <a:r>
              <a:rPr lang="en-US" altLang="ko-KR" noProof="0"/>
              <a:t>Second level</a:t>
            </a:r>
          </a:p>
          <a:p>
            <a:pPr lvl="2"/>
            <a:r>
              <a:rPr lang="en-US" altLang="ko-KR" noProof="0"/>
              <a:t>Third level</a:t>
            </a:r>
          </a:p>
          <a:p>
            <a:pPr lvl="3"/>
            <a:r>
              <a:rPr lang="en-US" altLang="ko-KR" noProof="0"/>
              <a:t>Fourth level</a:t>
            </a:r>
          </a:p>
          <a:p>
            <a:pPr lvl="4"/>
            <a:r>
              <a:rPr lang="en-US" altLang="ko-KR" noProof="0"/>
              <a:t>Fifth level</a:t>
            </a:r>
          </a:p>
        </p:txBody>
      </p:sp>
      <p:sp>
        <p:nvSpPr>
          <p:cNvPr id="55302" name="Rectangle 6"/>
          <p:cNvSpPr>
            <a:spLocks noGrp="1" noChangeArrowheads="1"/>
          </p:cNvSpPr>
          <p:nvPr>
            <p:ph type="ftr" sz="quarter" idx="4"/>
          </p:nvPr>
        </p:nvSpPr>
        <p:spPr bwMode="auto">
          <a:xfrm>
            <a:off x="0" y="6749477"/>
            <a:ext cx="4435338" cy="354586"/>
          </a:xfrm>
          <a:prstGeom prst="rect">
            <a:avLst/>
          </a:prstGeom>
          <a:noFill/>
          <a:ln w="9525">
            <a:noFill/>
            <a:miter lim="800000"/>
            <a:headEnd/>
            <a:tailEnd/>
          </a:ln>
          <a:effectLst/>
        </p:spPr>
        <p:txBody>
          <a:bodyPr vert="horz" wrap="square" lIns="99046" tIns="49524" rIns="99046" bIns="49524" numCol="1" anchor="b" anchorCtr="0" compatLnSpc="1">
            <a:prstTxWarp prst="textNoShape">
              <a:avLst/>
            </a:prstTxWarp>
          </a:bodyPr>
          <a:lstStyle>
            <a:lvl1pPr defTabSz="990782">
              <a:defRPr sz="1400">
                <a:ea typeface="굴림" charset="-127"/>
              </a:defRPr>
            </a:lvl1pPr>
          </a:lstStyle>
          <a:p>
            <a:pPr>
              <a:defRPr/>
            </a:pPr>
            <a:endParaRPr lang="en-US" altLang="ko-KR"/>
          </a:p>
        </p:txBody>
      </p:sp>
      <p:sp>
        <p:nvSpPr>
          <p:cNvPr id="55303" name="Rectangle 7"/>
          <p:cNvSpPr>
            <a:spLocks noGrp="1" noChangeArrowheads="1"/>
          </p:cNvSpPr>
          <p:nvPr>
            <p:ph type="sldNum" sz="quarter" idx="5"/>
          </p:nvPr>
        </p:nvSpPr>
        <p:spPr bwMode="auto">
          <a:xfrm>
            <a:off x="5799278" y="6749477"/>
            <a:ext cx="4435337" cy="354586"/>
          </a:xfrm>
          <a:prstGeom prst="rect">
            <a:avLst/>
          </a:prstGeom>
          <a:noFill/>
          <a:ln w="9525">
            <a:noFill/>
            <a:miter lim="800000"/>
            <a:headEnd/>
            <a:tailEnd/>
          </a:ln>
          <a:effectLst/>
        </p:spPr>
        <p:txBody>
          <a:bodyPr vert="horz" wrap="square" lIns="99046" tIns="49524" rIns="99046" bIns="49524" numCol="1" anchor="b" anchorCtr="0" compatLnSpc="1">
            <a:prstTxWarp prst="textNoShape">
              <a:avLst/>
            </a:prstTxWarp>
          </a:bodyPr>
          <a:lstStyle>
            <a:lvl1pPr algn="r" defTabSz="990782">
              <a:defRPr sz="1400">
                <a:ea typeface="굴림" charset="-127"/>
              </a:defRPr>
            </a:lvl1pPr>
          </a:lstStyle>
          <a:p>
            <a:pPr>
              <a:defRPr/>
            </a:pPr>
            <a:fld id="{AFEF7178-BE95-445C-86F0-2188CD3B3028}" type="slidenum">
              <a:rPr lang="en-US" altLang="ko-KR"/>
              <a:pPr>
                <a:defRPr/>
              </a:pPr>
              <a:t>‹#›</a:t>
            </a:fld>
            <a:endParaRPr lang="en-US" altLang="ko-KR"/>
          </a:p>
        </p:txBody>
      </p:sp>
    </p:spTree>
    <p:extLst>
      <p:ext uri="{BB962C8B-B14F-4D97-AF65-F5344CB8AC3E}">
        <p14:creationId xmlns:p14="http://schemas.microsoft.com/office/powerpoint/2010/main" val="22533067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itchFamily="8"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8"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8"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8"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8"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47500" lnSpcReduction="20000"/>
          </a:bodyPr>
          <a:lstStyle/>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r>
              <a:rPr lang="en-US" altLang="ko-KR" sz="1200" kern="1200" dirty="0">
                <a:solidFill>
                  <a:schemeClr val="tx1"/>
                </a:solidFill>
                <a:effectLst/>
                <a:latin typeface="Times" pitchFamily="8" charset="0"/>
                <a:ea typeface="+mn-ea"/>
                <a:cs typeface="+mn-cs"/>
              </a:rPr>
              <a:t>1. Introduction to probability and learning theory</a:t>
            </a:r>
          </a:p>
          <a:p>
            <a:pPr rtl="0" fontAlgn="t"/>
            <a:r>
              <a:rPr lang="en-US" altLang="ko-KR" sz="1200" kern="1200" dirty="0">
                <a:solidFill>
                  <a:schemeClr val="tx1"/>
                </a:solidFill>
                <a:effectLst/>
                <a:latin typeface="Times" pitchFamily="8" charset="0"/>
                <a:ea typeface="+mn-ea"/>
                <a:cs typeface="+mn-cs"/>
              </a:rPr>
              <a:t> - Basics of probability and probability density function</a:t>
            </a:r>
          </a:p>
          <a:p>
            <a:pPr rtl="0" fontAlgn="t"/>
            <a:r>
              <a:rPr lang="en-US" altLang="ko-KR" sz="1200" kern="1200" dirty="0">
                <a:solidFill>
                  <a:schemeClr val="tx1"/>
                </a:solidFill>
                <a:effectLst/>
                <a:latin typeface="Times" pitchFamily="8" charset="0"/>
                <a:ea typeface="+mn-ea"/>
                <a:cs typeface="+mn-cs"/>
              </a:rPr>
              <a:t> - Learning theory</a:t>
            </a:r>
          </a:p>
          <a:p>
            <a:pPr rtl="0" fontAlgn="t"/>
            <a:r>
              <a:rPr lang="en-US" altLang="ko-KR" sz="1200" kern="1200" dirty="0">
                <a:solidFill>
                  <a:schemeClr val="tx1"/>
                </a:solidFill>
                <a:effectLst/>
                <a:latin typeface="Times" pitchFamily="8" charset="0"/>
                <a:ea typeface="+mn-ea"/>
                <a:cs typeface="+mn-cs"/>
              </a:rPr>
              <a:t> - Conditional and marginal probability density function</a:t>
            </a:r>
          </a:p>
          <a:p>
            <a:pPr rtl="0" fontAlgn="t"/>
            <a:r>
              <a:rPr lang="en-US" altLang="ko-KR" sz="1200" kern="1200" dirty="0">
                <a:solidFill>
                  <a:schemeClr val="tx1"/>
                </a:solidFill>
                <a:effectLst/>
                <a:latin typeface="Times" pitchFamily="8" charset="0"/>
                <a:ea typeface="+mn-ea"/>
                <a:cs typeface="+mn-cs"/>
              </a:rPr>
              <a:t> - Estimation</a:t>
            </a:r>
          </a:p>
          <a:p>
            <a:pPr rtl="0" fontAlgn="t"/>
            <a:r>
              <a:rPr lang="en-US" altLang="ko-KR" sz="1200" kern="1200" dirty="0">
                <a:solidFill>
                  <a:schemeClr val="tx1"/>
                </a:solidFill>
                <a:effectLst/>
                <a:latin typeface="Times" pitchFamily="8" charset="0"/>
                <a:ea typeface="+mn-ea"/>
                <a:cs typeface="+mn-cs"/>
              </a:rPr>
              <a:t> - Inference</a:t>
            </a:r>
          </a:p>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r>
              <a:rPr lang="en-US" altLang="ko-KR" sz="1200" kern="1200" dirty="0">
                <a:solidFill>
                  <a:schemeClr val="tx1"/>
                </a:solidFill>
                <a:effectLst/>
                <a:latin typeface="Times" pitchFamily="8" charset="0"/>
                <a:ea typeface="+mn-ea"/>
                <a:cs typeface="+mn-cs"/>
              </a:rPr>
              <a:t>2. Probabilistic graphical models</a:t>
            </a:r>
          </a:p>
          <a:p>
            <a:pPr rtl="0" fontAlgn="t"/>
            <a:r>
              <a:rPr lang="en-US" altLang="ko-KR" sz="1200" kern="1200" dirty="0">
                <a:solidFill>
                  <a:schemeClr val="tx1"/>
                </a:solidFill>
                <a:effectLst/>
                <a:latin typeface="Times" pitchFamily="8" charset="0"/>
                <a:ea typeface="+mn-ea"/>
                <a:cs typeface="+mn-cs"/>
              </a:rPr>
              <a:t> - Motivations of probabilistic graphical models</a:t>
            </a:r>
          </a:p>
          <a:p>
            <a:pPr rtl="0" fontAlgn="t"/>
            <a:r>
              <a:rPr lang="en-US" altLang="ko-KR" sz="1200" kern="1200" dirty="0">
                <a:solidFill>
                  <a:schemeClr val="tx1"/>
                </a:solidFill>
                <a:effectLst/>
                <a:latin typeface="Times" pitchFamily="8" charset="0"/>
                <a:ea typeface="+mn-ea"/>
                <a:cs typeface="+mn-cs"/>
              </a:rPr>
              <a:t> - Directed graphical models</a:t>
            </a:r>
          </a:p>
          <a:p>
            <a:pPr rtl="0" fontAlgn="t"/>
            <a:r>
              <a:rPr lang="en-US" altLang="ko-KR" sz="1200" kern="1200" dirty="0">
                <a:solidFill>
                  <a:schemeClr val="tx1"/>
                </a:solidFill>
                <a:effectLst/>
                <a:latin typeface="Times" pitchFamily="8" charset="0"/>
                <a:ea typeface="+mn-ea"/>
                <a:cs typeface="+mn-cs"/>
              </a:rPr>
              <a:t> - Undirected graphical models</a:t>
            </a:r>
          </a:p>
          <a:p>
            <a:pPr rtl="0" fontAlgn="t"/>
            <a:r>
              <a:rPr lang="en-US" altLang="ko-KR" sz="1200" kern="1200" dirty="0">
                <a:solidFill>
                  <a:schemeClr val="tx1"/>
                </a:solidFill>
                <a:effectLst/>
                <a:latin typeface="Times" pitchFamily="8" charset="0"/>
                <a:ea typeface="+mn-ea"/>
                <a:cs typeface="+mn-cs"/>
              </a:rPr>
              <a:t> - Learning and inference using graphical models</a:t>
            </a:r>
          </a:p>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r>
              <a:rPr lang="ko-KR" altLang="en-US" sz="1200" kern="1200" dirty="0">
                <a:solidFill>
                  <a:schemeClr val="tx1"/>
                </a:solidFill>
                <a:effectLst/>
                <a:latin typeface="Times" pitchFamily="8" charset="0"/>
                <a:ea typeface="+mn-ea"/>
                <a:cs typeface="+mn-cs"/>
              </a:rPr>
              <a:t>참고문헌</a:t>
            </a:r>
          </a:p>
          <a:p>
            <a:pPr rtl="0" fontAlgn="t"/>
            <a:r>
              <a:rPr lang="en-US" altLang="ko-KR" sz="1200" kern="1200" dirty="0">
                <a:solidFill>
                  <a:schemeClr val="tx1"/>
                </a:solidFill>
                <a:effectLst/>
                <a:latin typeface="Times" pitchFamily="8" charset="0"/>
                <a:ea typeface="+mn-ea"/>
                <a:cs typeface="+mn-cs"/>
              </a:rPr>
              <a:t>1. Christopher M. Bishop, </a:t>
            </a:r>
            <a:r>
              <a:rPr lang="en-US" altLang="ko-KR" sz="1200" i="1" kern="1200" dirty="0">
                <a:solidFill>
                  <a:schemeClr val="tx1"/>
                </a:solidFill>
                <a:effectLst/>
                <a:latin typeface="Times" pitchFamily="8" charset="0"/>
                <a:ea typeface="+mn-ea"/>
                <a:cs typeface="+mn-cs"/>
              </a:rPr>
              <a:t>Pattern Recognition and Machine Learning (Information Science and Statistics)</a:t>
            </a:r>
            <a:r>
              <a:rPr lang="en-US" altLang="ko-KR" sz="1200" kern="1200" dirty="0">
                <a:solidFill>
                  <a:schemeClr val="tx1"/>
                </a:solidFill>
                <a:effectLst/>
                <a:latin typeface="Times" pitchFamily="8" charset="0"/>
                <a:ea typeface="+mn-ea"/>
                <a:cs typeface="+mn-cs"/>
              </a:rPr>
              <a:t>, Springer, 2007</a:t>
            </a:r>
            <a:br>
              <a:rPr lang="en-US" altLang="ko-KR" sz="1200" kern="1200" dirty="0">
                <a:solidFill>
                  <a:schemeClr val="tx1"/>
                </a:solidFill>
                <a:effectLst/>
                <a:latin typeface="Times" pitchFamily="8" charset="0"/>
                <a:ea typeface="+mn-ea"/>
                <a:cs typeface="+mn-cs"/>
              </a:rPr>
            </a:br>
            <a:r>
              <a:rPr lang="en-US" altLang="ko-KR" sz="1200" kern="1200" dirty="0">
                <a:solidFill>
                  <a:schemeClr val="tx1"/>
                </a:solidFill>
                <a:effectLst/>
                <a:latin typeface="Times" pitchFamily="8" charset="0"/>
                <a:ea typeface="+mn-ea"/>
                <a:cs typeface="+mn-cs"/>
              </a:rPr>
              <a:t>Chapter 2, 3, 4, 8</a:t>
            </a:r>
          </a:p>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r>
              <a:rPr lang="en-US" altLang="ko-KR" sz="1200" kern="1200" dirty="0">
                <a:solidFill>
                  <a:schemeClr val="tx1"/>
                </a:solidFill>
                <a:effectLst/>
                <a:latin typeface="Times" pitchFamily="8" charset="0"/>
                <a:ea typeface="+mn-ea"/>
                <a:cs typeface="+mn-cs"/>
              </a:rPr>
              <a:t>2. Daphne Koller, </a:t>
            </a:r>
            <a:r>
              <a:rPr lang="en-US" altLang="ko-KR" sz="1200" i="1" kern="1200" dirty="0">
                <a:solidFill>
                  <a:schemeClr val="tx1"/>
                </a:solidFill>
                <a:effectLst/>
                <a:latin typeface="Times" pitchFamily="8" charset="0"/>
                <a:ea typeface="+mn-ea"/>
                <a:cs typeface="+mn-cs"/>
              </a:rPr>
              <a:t>Nir Friedman, Probabilistic Graphical Models: Principles and Techniques (Adaptive Computation and Machine Learning series)</a:t>
            </a:r>
            <a:r>
              <a:rPr lang="en-US" altLang="ko-KR" sz="1200" kern="1200" dirty="0">
                <a:solidFill>
                  <a:schemeClr val="tx1"/>
                </a:solidFill>
                <a:effectLst/>
                <a:latin typeface="Times" pitchFamily="8" charset="0"/>
                <a:ea typeface="+mn-ea"/>
                <a:cs typeface="+mn-cs"/>
              </a:rPr>
              <a:t>, The MIT Press, 2009</a:t>
            </a:r>
            <a:br>
              <a:rPr lang="en-US" altLang="ko-KR" sz="1200" kern="1200" dirty="0">
                <a:solidFill>
                  <a:schemeClr val="tx1"/>
                </a:solidFill>
                <a:effectLst/>
                <a:latin typeface="Times" pitchFamily="8" charset="0"/>
                <a:ea typeface="+mn-ea"/>
                <a:cs typeface="+mn-cs"/>
              </a:rPr>
            </a:br>
            <a:r>
              <a:rPr lang="en-US" altLang="ko-KR" sz="1200" kern="1200" dirty="0">
                <a:solidFill>
                  <a:schemeClr val="tx1"/>
                </a:solidFill>
                <a:effectLst/>
                <a:latin typeface="Times" pitchFamily="8" charset="0"/>
                <a:ea typeface="+mn-ea"/>
                <a:cs typeface="+mn-cs"/>
              </a:rPr>
              <a:t>Chapter 1, 2, 3, 4</a:t>
            </a:r>
          </a:p>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r>
              <a:rPr lang="en-US" altLang="ko-KR" sz="1200" kern="1200" dirty="0">
                <a:solidFill>
                  <a:schemeClr val="tx1"/>
                </a:solidFill>
                <a:effectLst/>
                <a:latin typeface="Times" pitchFamily="8" charset="0"/>
                <a:ea typeface="+mn-ea"/>
                <a:cs typeface="+mn-cs"/>
              </a:rPr>
              <a:t>3. Andrew Y. Ng and Michael I. Jordan, On Discriminative vs. Generative Classifiers: A comparison of logistic regression and naive Bayes, </a:t>
            </a:r>
            <a:r>
              <a:rPr lang="en-US" altLang="ko-KR" sz="1200" i="1" kern="1200" dirty="0">
                <a:solidFill>
                  <a:schemeClr val="tx1"/>
                </a:solidFill>
                <a:effectLst/>
                <a:latin typeface="Times" pitchFamily="8" charset="0"/>
                <a:ea typeface="+mn-ea"/>
                <a:cs typeface="+mn-cs"/>
              </a:rPr>
              <a:t>Advances in Neural Information Processing Systems 14, pp.841-848</a:t>
            </a:r>
            <a:r>
              <a:rPr lang="en-US" altLang="ko-KR" sz="1200" kern="1200" dirty="0">
                <a:solidFill>
                  <a:schemeClr val="tx1"/>
                </a:solidFill>
                <a:effectLst/>
                <a:latin typeface="Times" pitchFamily="8" charset="0"/>
                <a:ea typeface="+mn-ea"/>
                <a:cs typeface="+mn-cs"/>
              </a:rPr>
              <a:t>, 2002</a:t>
            </a:r>
          </a:p>
        </p:txBody>
      </p:sp>
      <p:sp>
        <p:nvSpPr>
          <p:cNvPr id="4" name="슬라이드 번호 개체 틀 3"/>
          <p:cNvSpPr>
            <a:spLocks noGrp="1"/>
          </p:cNvSpPr>
          <p:nvPr>
            <p:ph type="sldNum" sz="quarter" idx="10"/>
          </p:nvPr>
        </p:nvSpPr>
        <p:spPr/>
        <p:txBody>
          <a:bodyPr/>
          <a:lstStyle/>
          <a:p>
            <a:pPr>
              <a:defRPr/>
            </a:pPr>
            <a:fld id="{AFEF7178-BE95-445C-86F0-2188CD3B3028}" type="slidenum">
              <a:rPr lang="en-US" altLang="ko-KR" smtClean="0"/>
              <a:pPr>
                <a:defRPr/>
              </a:pPr>
              <a:t>1</a:t>
            </a:fld>
            <a:endParaRPr lang="en-US" altLang="ko-KR"/>
          </a:p>
        </p:txBody>
      </p:sp>
    </p:spTree>
    <p:extLst>
      <p:ext uri="{BB962C8B-B14F-4D97-AF65-F5344CB8AC3E}">
        <p14:creationId xmlns:p14="http://schemas.microsoft.com/office/powerpoint/2010/main" val="2907392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02124"/>
                </a:solidFill>
                <a:effectLst/>
                <a:latin typeface="arial" panose="020B0604020202020204" pitchFamily="34" charset="0"/>
              </a:rPr>
              <a:t>a title granted to AI research that's made important and lasting contributions to the AI field over the last 10 years</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36</a:t>
            </a:fld>
            <a:endParaRPr lang="en-US" altLang="ko-KR"/>
          </a:p>
        </p:txBody>
      </p:sp>
    </p:spTree>
    <p:extLst>
      <p:ext uri="{BB962C8B-B14F-4D97-AF65-F5344CB8AC3E}">
        <p14:creationId xmlns:p14="http://schemas.microsoft.com/office/powerpoint/2010/main" val="2851763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Backpropagation Applied to Handwritten Zip Code Recognition </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45</a:t>
            </a:fld>
            <a:endParaRPr lang="en-US" altLang="ko-KR"/>
          </a:p>
        </p:txBody>
      </p:sp>
    </p:spTree>
    <p:extLst>
      <p:ext uri="{BB962C8B-B14F-4D97-AF65-F5344CB8AC3E}">
        <p14:creationId xmlns:p14="http://schemas.microsoft.com/office/powerpoint/2010/main" val="2361779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https://proceedings.neurips.cc/paper/2014/file/109d2dd3608f669ca17920c511c2a41e-Reviews.html</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47</a:t>
            </a:fld>
            <a:endParaRPr lang="en-US" altLang="ko-KR"/>
          </a:p>
        </p:txBody>
      </p:sp>
    </p:spTree>
    <p:extLst>
      <p:ext uri="{BB962C8B-B14F-4D97-AF65-F5344CB8AC3E}">
        <p14:creationId xmlns:p14="http://schemas.microsoft.com/office/powerpoint/2010/main" val="2776405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https://proceedings.neurips.cc/paper/2014/file/109d2dd3608f669ca17920c511c2a41e-Reviews.html</a:t>
            </a:r>
          </a:p>
          <a:p>
            <a:r>
              <a:rPr lang="en-US" altLang="ko-KR" dirty="0"/>
              <a:t>2010 – 47.1% top-1 error, 28.2% top-5 error</a:t>
            </a:r>
          </a:p>
          <a:p>
            <a:r>
              <a:rPr lang="en-US" altLang="ko-KR" dirty="0"/>
              <a:t>2012 </a:t>
            </a:r>
            <a:r>
              <a:rPr lang="en-US" altLang="ko-KR" dirty="0" err="1"/>
              <a:t>AlexNet</a:t>
            </a:r>
            <a:r>
              <a:rPr lang="en-US" altLang="ko-KR" dirty="0"/>
              <a:t> – 37.5% top-1 error, 17.0% (15.3%?) top-5 error</a:t>
            </a:r>
          </a:p>
          <a:p>
            <a:r>
              <a:rPr lang="en-US" altLang="ko-KR" dirty="0"/>
              <a:t>2012 2</a:t>
            </a:r>
            <a:r>
              <a:rPr lang="en-US" altLang="ko-KR" baseline="30000" dirty="0"/>
              <a:t>nd</a:t>
            </a:r>
            <a:r>
              <a:rPr lang="en-US" altLang="ko-KR" dirty="0"/>
              <a:t> model – 26.2% top-5 error</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48</a:t>
            </a:fld>
            <a:endParaRPr lang="en-US" altLang="ko-KR"/>
          </a:p>
        </p:txBody>
      </p:sp>
    </p:spTree>
    <p:extLst>
      <p:ext uri="{BB962C8B-B14F-4D97-AF65-F5344CB8AC3E}">
        <p14:creationId xmlns:p14="http://schemas.microsoft.com/office/powerpoint/2010/main" val="1946119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https://proceedings.neurips.cc/paper/2014/file/109d2dd3608f669ca17920c511c2a41e-Reviews.html</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49</a:t>
            </a:fld>
            <a:endParaRPr lang="en-US" altLang="ko-KR"/>
          </a:p>
        </p:txBody>
      </p:sp>
    </p:spTree>
    <p:extLst>
      <p:ext uri="{BB962C8B-B14F-4D97-AF65-F5344CB8AC3E}">
        <p14:creationId xmlns:p14="http://schemas.microsoft.com/office/powerpoint/2010/main" val="2520639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https://proceedings.neurips.cc/paper/2014/file/109d2dd3608f669ca17920c511c2a41e-Reviews.html</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54</a:t>
            </a:fld>
            <a:endParaRPr lang="en-US" altLang="ko-KR"/>
          </a:p>
        </p:txBody>
      </p:sp>
    </p:spTree>
    <p:extLst>
      <p:ext uri="{BB962C8B-B14F-4D97-AF65-F5344CB8AC3E}">
        <p14:creationId xmlns:p14="http://schemas.microsoft.com/office/powerpoint/2010/main" val="1579749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연구과제의 목적 </a:t>
            </a:r>
            <a:r>
              <a:rPr lang="en-US" altLang="ko-KR" dirty="0"/>
              <a:t>– </a:t>
            </a:r>
            <a:r>
              <a:rPr lang="ko-KR" altLang="en-US" dirty="0"/>
              <a:t>새로운 패러다임</a:t>
            </a:r>
            <a:endParaRPr lang="en-US" altLang="ko-KR" dirty="0"/>
          </a:p>
          <a:p>
            <a:r>
              <a:rPr lang="ko-KR" altLang="en-US" dirty="0"/>
              <a:t>데이터가 많을 때 </a:t>
            </a:r>
            <a:r>
              <a:rPr lang="en-US" altLang="ko-KR"/>
              <a:t>deep learning</a:t>
            </a:r>
            <a:r>
              <a:rPr lang="ko-KR" altLang="en-US"/>
              <a:t>보다 </a:t>
            </a:r>
            <a:r>
              <a:rPr lang="ko-KR" altLang="en-US" dirty="0"/>
              <a:t>잘 할 새로운 </a:t>
            </a:r>
            <a:r>
              <a:rPr lang="en-US" altLang="ko-KR" dirty="0"/>
              <a:t>paradigm</a:t>
            </a:r>
          </a:p>
          <a:p>
            <a:r>
              <a:rPr lang="en-US" altLang="ko-KR" dirty="0"/>
              <a:t>Compositionality – Tomas </a:t>
            </a:r>
            <a:r>
              <a:rPr lang="en-US" altLang="ko-KR" dirty="0" err="1"/>
              <a:t>Poggio</a:t>
            </a:r>
            <a:endParaRPr lang="en-US" altLang="ko-KR" dirty="0"/>
          </a:p>
          <a:p>
            <a:r>
              <a:rPr lang="en-US" altLang="ko-KR" dirty="0"/>
              <a:t>Representation learning – </a:t>
            </a:r>
            <a:r>
              <a:rPr lang="en-US" altLang="ko-KR" dirty="0" err="1"/>
              <a:t>Yoshua</a:t>
            </a:r>
            <a:r>
              <a:rPr lang="en-US" altLang="ko-KR" dirty="0"/>
              <a:t> </a:t>
            </a:r>
            <a:r>
              <a:rPr lang="en-US" altLang="ko-KR" dirty="0" err="1"/>
              <a:t>Bengio</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59</a:t>
            </a:fld>
            <a:endParaRPr lang="en-US" altLang="ko-KR"/>
          </a:p>
        </p:txBody>
      </p:sp>
    </p:spTree>
    <p:extLst>
      <p:ext uri="{BB962C8B-B14F-4D97-AF65-F5344CB8AC3E}">
        <p14:creationId xmlns:p14="http://schemas.microsoft.com/office/powerpoint/2010/main" val="3599876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example,</a:t>
            </a:r>
            <a:r>
              <a:rPr lang="en-US" altLang="ko-KR" baseline="0" dirty="0"/>
              <a:t> square loss error, With finite sample</a:t>
            </a:r>
          </a:p>
          <a:p>
            <a:r>
              <a:rPr lang="en-US" altLang="ko-KR" baseline="0" dirty="0"/>
              <a:t>The classifier I want to have</a:t>
            </a:r>
          </a:p>
          <a:p>
            <a:endParaRPr lang="en-US" altLang="ko-KR" dirty="0"/>
          </a:p>
          <a:p>
            <a:r>
              <a:rPr lang="en-US" altLang="ko-KR" dirty="0"/>
              <a:t>Size of H:</a:t>
            </a:r>
            <a:r>
              <a:rPr lang="en-US" altLang="ko-KR" baseline="0" dirty="0"/>
              <a:t> number of dimensions, number of parameters</a:t>
            </a:r>
            <a:endParaRPr lang="ko-KR" altLang="en-US" dirty="0"/>
          </a:p>
        </p:txBody>
      </p:sp>
      <p:sp>
        <p:nvSpPr>
          <p:cNvPr id="4" name="슬라이드 번호 개체 틀 3"/>
          <p:cNvSpPr>
            <a:spLocks noGrp="1"/>
          </p:cNvSpPr>
          <p:nvPr>
            <p:ph type="sldNum" sz="quarter" idx="10"/>
          </p:nvPr>
        </p:nvSpPr>
        <p:spPr/>
        <p:txBody>
          <a:bodyPr/>
          <a:lstStyle/>
          <a:p>
            <a:pPr>
              <a:defRPr/>
            </a:pPr>
            <a:fld id="{AFEF7178-BE95-445C-86F0-2188CD3B3028}" type="slidenum">
              <a:rPr lang="en-US" altLang="ko-KR" smtClean="0"/>
              <a:pPr>
                <a:defRPr/>
              </a:pPr>
              <a:t>66</a:t>
            </a:fld>
            <a:endParaRPr lang="en-US" altLang="ko-KR"/>
          </a:p>
        </p:txBody>
      </p:sp>
    </p:spTree>
    <p:extLst>
      <p:ext uri="{BB962C8B-B14F-4D97-AF65-F5344CB8AC3E}">
        <p14:creationId xmlns:p14="http://schemas.microsoft.com/office/powerpoint/2010/main" val="627481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Consistent learner</a:t>
            </a:r>
          </a:p>
          <a:p>
            <a:endParaRPr lang="ko-KR" altLang="en-US" dirty="0"/>
          </a:p>
        </p:txBody>
      </p:sp>
      <p:sp>
        <p:nvSpPr>
          <p:cNvPr id="4" name="슬라이드 번호 개체 틀 3"/>
          <p:cNvSpPr>
            <a:spLocks noGrp="1"/>
          </p:cNvSpPr>
          <p:nvPr>
            <p:ph type="sldNum" sz="quarter" idx="10"/>
          </p:nvPr>
        </p:nvSpPr>
        <p:spPr/>
        <p:txBody>
          <a:bodyPr/>
          <a:lstStyle/>
          <a:p>
            <a:pPr>
              <a:defRPr/>
            </a:pPr>
            <a:fld id="{AFEF7178-BE95-445C-86F0-2188CD3B3028}" type="slidenum">
              <a:rPr lang="en-US" altLang="ko-KR" smtClean="0"/>
              <a:pPr>
                <a:defRPr/>
              </a:pPr>
              <a:t>67</a:t>
            </a:fld>
            <a:endParaRPr lang="en-US" altLang="ko-KR"/>
          </a:p>
        </p:txBody>
      </p:sp>
    </p:spTree>
    <p:extLst>
      <p:ext uri="{BB962C8B-B14F-4D97-AF65-F5344CB8AC3E}">
        <p14:creationId xmlns:p14="http://schemas.microsoft.com/office/powerpoint/2010/main" val="2166884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Online algorithm</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69</a:t>
            </a:fld>
            <a:endParaRPr lang="en-US" altLang="ko-KR"/>
          </a:p>
        </p:txBody>
      </p:sp>
    </p:spTree>
    <p:extLst>
      <p:ext uri="{BB962C8B-B14F-4D97-AF65-F5344CB8AC3E}">
        <p14:creationId xmlns:p14="http://schemas.microsoft.com/office/powerpoint/2010/main" val="2707659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fontScale="47500" lnSpcReduction="20000"/>
          </a:bodyPr>
          <a:lstStyle/>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r>
              <a:rPr lang="en-US" altLang="ko-KR" sz="1200" kern="1200" dirty="0">
                <a:solidFill>
                  <a:schemeClr val="tx1"/>
                </a:solidFill>
                <a:effectLst/>
                <a:latin typeface="Times" pitchFamily="8" charset="0"/>
                <a:ea typeface="+mn-ea"/>
                <a:cs typeface="+mn-cs"/>
              </a:rPr>
              <a:t>1. Introduction to probability and learning theory</a:t>
            </a:r>
          </a:p>
          <a:p>
            <a:pPr rtl="0" fontAlgn="t"/>
            <a:r>
              <a:rPr lang="en-US" altLang="ko-KR" sz="1200" kern="1200" dirty="0">
                <a:solidFill>
                  <a:schemeClr val="tx1"/>
                </a:solidFill>
                <a:effectLst/>
                <a:latin typeface="Times" pitchFamily="8" charset="0"/>
                <a:ea typeface="+mn-ea"/>
                <a:cs typeface="+mn-cs"/>
              </a:rPr>
              <a:t> - Basics of probability and probability density function</a:t>
            </a:r>
          </a:p>
          <a:p>
            <a:pPr rtl="0" fontAlgn="t"/>
            <a:r>
              <a:rPr lang="en-US" altLang="ko-KR" sz="1200" kern="1200" dirty="0">
                <a:solidFill>
                  <a:schemeClr val="tx1"/>
                </a:solidFill>
                <a:effectLst/>
                <a:latin typeface="Times" pitchFamily="8" charset="0"/>
                <a:ea typeface="+mn-ea"/>
                <a:cs typeface="+mn-cs"/>
              </a:rPr>
              <a:t> - Learning theory</a:t>
            </a:r>
          </a:p>
          <a:p>
            <a:pPr rtl="0" fontAlgn="t"/>
            <a:r>
              <a:rPr lang="en-US" altLang="ko-KR" sz="1200" kern="1200" dirty="0">
                <a:solidFill>
                  <a:schemeClr val="tx1"/>
                </a:solidFill>
                <a:effectLst/>
                <a:latin typeface="Times" pitchFamily="8" charset="0"/>
                <a:ea typeface="+mn-ea"/>
                <a:cs typeface="+mn-cs"/>
              </a:rPr>
              <a:t> - Conditional and marginal probability density function</a:t>
            </a:r>
          </a:p>
          <a:p>
            <a:pPr rtl="0" fontAlgn="t"/>
            <a:r>
              <a:rPr lang="en-US" altLang="ko-KR" sz="1200" kern="1200" dirty="0">
                <a:solidFill>
                  <a:schemeClr val="tx1"/>
                </a:solidFill>
                <a:effectLst/>
                <a:latin typeface="Times" pitchFamily="8" charset="0"/>
                <a:ea typeface="+mn-ea"/>
                <a:cs typeface="+mn-cs"/>
              </a:rPr>
              <a:t> - Estimation</a:t>
            </a:r>
          </a:p>
          <a:p>
            <a:pPr rtl="0" fontAlgn="t"/>
            <a:r>
              <a:rPr lang="en-US" altLang="ko-KR" sz="1200" kern="1200" dirty="0">
                <a:solidFill>
                  <a:schemeClr val="tx1"/>
                </a:solidFill>
                <a:effectLst/>
                <a:latin typeface="Times" pitchFamily="8" charset="0"/>
                <a:ea typeface="+mn-ea"/>
                <a:cs typeface="+mn-cs"/>
              </a:rPr>
              <a:t> - Inference</a:t>
            </a:r>
          </a:p>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r>
              <a:rPr lang="en-US" altLang="ko-KR" sz="1200" kern="1200" dirty="0">
                <a:solidFill>
                  <a:schemeClr val="tx1"/>
                </a:solidFill>
                <a:effectLst/>
                <a:latin typeface="Times" pitchFamily="8" charset="0"/>
                <a:ea typeface="+mn-ea"/>
                <a:cs typeface="+mn-cs"/>
              </a:rPr>
              <a:t>2. Probabilistic graphical models</a:t>
            </a:r>
          </a:p>
          <a:p>
            <a:pPr rtl="0" fontAlgn="t"/>
            <a:r>
              <a:rPr lang="en-US" altLang="ko-KR" sz="1200" kern="1200" dirty="0">
                <a:solidFill>
                  <a:schemeClr val="tx1"/>
                </a:solidFill>
                <a:effectLst/>
                <a:latin typeface="Times" pitchFamily="8" charset="0"/>
                <a:ea typeface="+mn-ea"/>
                <a:cs typeface="+mn-cs"/>
              </a:rPr>
              <a:t> - Motivations of probabilistic graphical models</a:t>
            </a:r>
          </a:p>
          <a:p>
            <a:pPr rtl="0" fontAlgn="t"/>
            <a:r>
              <a:rPr lang="en-US" altLang="ko-KR" sz="1200" kern="1200" dirty="0">
                <a:solidFill>
                  <a:schemeClr val="tx1"/>
                </a:solidFill>
                <a:effectLst/>
                <a:latin typeface="Times" pitchFamily="8" charset="0"/>
                <a:ea typeface="+mn-ea"/>
                <a:cs typeface="+mn-cs"/>
              </a:rPr>
              <a:t> - Directed graphical models</a:t>
            </a:r>
          </a:p>
          <a:p>
            <a:pPr rtl="0" fontAlgn="t"/>
            <a:r>
              <a:rPr lang="en-US" altLang="ko-KR" sz="1200" kern="1200" dirty="0">
                <a:solidFill>
                  <a:schemeClr val="tx1"/>
                </a:solidFill>
                <a:effectLst/>
                <a:latin typeface="Times" pitchFamily="8" charset="0"/>
                <a:ea typeface="+mn-ea"/>
                <a:cs typeface="+mn-cs"/>
              </a:rPr>
              <a:t> - Undirected graphical models</a:t>
            </a:r>
          </a:p>
          <a:p>
            <a:pPr rtl="0" fontAlgn="t"/>
            <a:r>
              <a:rPr lang="en-US" altLang="ko-KR" sz="1200" kern="1200" dirty="0">
                <a:solidFill>
                  <a:schemeClr val="tx1"/>
                </a:solidFill>
                <a:effectLst/>
                <a:latin typeface="Times" pitchFamily="8" charset="0"/>
                <a:ea typeface="+mn-ea"/>
                <a:cs typeface="+mn-cs"/>
              </a:rPr>
              <a:t> - Learning and inference using graphical models</a:t>
            </a:r>
          </a:p>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r>
              <a:rPr lang="ko-KR" altLang="en-US" sz="1200" kern="1200" dirty="0">
                <a:solidFill>
                  <a:schemeClr val="tx1"/>
                </a:solidFill>
                <a:effectLst/>
                <a:latin typeface="Times" pitchFamily="8" charset="0"/>
                <a:ea typeface="+mn-ea"/>
                <a:cs typeface="+mn-cs"/>
              </a:rPr>
              <a:t>참고문헌</a:t>
            </a:r>
          </a:p>
          <a:p>
            <a:pPr rtl="0" fontAlgn="t"/>
            <a:r>
              <a:rPr lang="en-US" altLang="ko-KR" sz="1200" kern="1200" dirty="0">
                <a:solidFill>
                  <a:schemeClr val="tx1"/>
                </a:solidFill>
                <a:effectLst/>
                <a:latin typeface="Times" pitchFamily="8" charset="0"/>
                <a:ea typeface="+mn-ea"/>
                <a:cs typeface="+mn-cs"/>
              </a:rPr>
              <a:t>1. Christopher M. Bishop, </a:t>
            </a:r>
            <a:r>
              <a:rPr lang="en-US" altLang="ko-KR" sz="1200" i="1" kern="1200" dirty="0">
                <a:solidFill>
                  <a:schemeClr val="tx1"/>
                </a:solidFill>
                <a:effectLst/>
                <a:latin typeface="Times" pitchFamily="8" charset="0"/>
                <a:ea typeface="+mn-ea"/>
                <a:cs typeface="+mn-cs"/>
              </a:rPr>
              <a:t>Pattern Recognition and Machine Learning (Information Science and Statistics)</a:t>
            </a:r>
            <a:r>
              <a:rPr lang="en-US" altLang="ko-KR" sz="1200" kern="1200" dirty="0">
                <a:solidFill>
                  <a:schemeClr val="tx1"/>
                </a:solidFill>
                <a:effectLst/>
                <a:latin typeface="Times" pitchFamily="8" charset="0"/>
                <a:ea typeface="+mn-ea"/>
                <a:cs typeface="+mn-cs"/>
              </a:rPr>
              <a:t>, Springer, 2007</a:t>
            </a:r>
            <a:br>
              <a:rPr lang="en-US" altLang="ko-KR" sz="1200" kern="1200" dirty="0">
                <a:solidFill>
                  <a:schemeClr val="tx1"/>
                </a:solidFill>
                <a:effectLst/>
                <a:latin typeface="Times" pitchFamily="8" charset="0"/>
                <a:ea typeface="+mn-ea"/>
                <a:cs typeface="+mn-cs"/>
              </a:rPr>
            </a:br>
            <a:r>
              <a:rPr lang="en-US" altLang="ko-KR" sz="1200" kern="1200" dirty="0">
                <a:solidFill>
                  <a:schemeClr val="tx1"/>
                </a:solidFill>
                <a:effectLst/>
                <a:latin typeface="Times" pitchFamily="8" charset="0"/>
                <a:ea typeface="+mn-ea"/>
                <a:cs typeface="+mn-cs"/>
              </a:rPr>
              <a:t>Chapter 2, 3, 4, 8</a:t>
            </a:r>
          </a:p>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r>
              <a:rPr lang="en-US" altLang="ko-KR" sz="1200" kern="1200" dirty="0">
                <a:solidFill>
                  <a:schemeClr val="tx1"/>
                </a:solidFill>
                <a:effectLst/>
                <a:latin typeface="Times" pitchFamily="8" charset="0"/>
                <a:ea typeface="+mn-ea"/>
                <a:cs typeface="+mn-cs"/>
              </a:rPr>
              <a:t>2. Daphne Koller, </a:t>
            </a:r>
            <a:r>
              <a:rPr lang="en-US" altLang="ko-KR" sz="1200" i="1" kern="1200" dirty="0">
                <a:solidFill>
                  <a:schemeClr val="tx1"/>
                </a:solidFill>
                <a:effectLst/>
                <a:latin typeface="Times" pitchFamily="8" charset="0"/>
                <a:ea typeface="+mn-ea"/>
                <a:cs typeface="+mn-cs"/>
              </a:rPr>
              <a:t>Nir Friedman, Probabilistic Graphical Models: Principles and Techniques (Adaptive Computation and Machine Learning series)</a:t>
            </a:r>
            <a:r>
              <a:rPr lang="en-US" altLang="ko-KR" sz="1200" kern="1200" dirty="0">
                <a:solidFill>
                  <a:schemeClr val="tx1"/>
                </a:solidFill>
                <a:effectLst/>
                <a:latin typeface="Times" pitchFamily="8" charset="0"/>
                <a:ea typeface="+mn-ea"/>
                <a:cs typeface="+mn-cs"/>
              </a:rPr>
              <a:t>, The MIT Press, 2009</a:t>
            </a:r>
            <a:br>
              <a:rPr lang="en-US" altLang="ko-KR" sz="1200" kern="1200" dirty="0">
                <a:solidFill>
                  <a:schemeClr val="tx1"/>
                </a:solidFill>
                <a:effectLst/>
                <a:latin typeface="Times" pitchFamily="8" charset="0"/>
                <a:ea typeface="+mn-ea"/>
                <a:cs typeface="+mn-cs"/>
              </a:rPr>
            </a:br>
            <a:r>
              <a:rPr lang="en-US" altLang="ko-KR" sz="1200" kern="1200" dirty="0">
                <a:solidFill>
                  <a:schemeClr val="tx1"/>
                </a:solidFill>
                <a:effectLst/>
                <a:latin typeface="Times" pitchFamily="8" charset="0"/>
                <a:ea typeface="+mn-ea"/>
                <a:cs typeface="+mn-cs"/>
              </a:rPr>
              <a:t>Chapter 1, 2, 3, 4</a:t>
            </a:r>
          </a:p>
          <a:p>
            <a:pPr rtl="0" fontAlgn="t"/>
            <a:br>
              <a:rPr lang="en-US" altLang="ko-KR" sz="1200" kern="1200" dirty="0">
                <a:solidFill>
                  <a:schemeClr val="tx1"/>
                </a:solidFill>
                <a:effectLst/>
                <a:latin typeface="Times" pitchFamily="8" charset="0"/>
                <a:ea typeface="+mn-ea"/>
                <a:cs typeface="+mn-cs"/>
              </a:rPr>
            </a:br>
            <a:endParaRPr lang="en-US" altLang="ko-KR" sz="1200" kern="1200" dirty="0">
              <a:solidFill>
                <a:schemeClr val="tx1"/>
              </a:solidFill>
              <a:effectLst/>
              <a:latin typeface="Times" pitchFamily="8" charset="0"/>
              <a:ea typeface="+mn-ea"/>
              <a:cs typeface="+mn-cs"/>
            </a:endParaRPr>
          </a:p>
          <a:p>
            <a:pPr rtl="0" fontAlgn="t"/>
            <a:r>
              <a:rPr lang="en-US" altLang="ko-KR" sz="1200" kern="1200" dirty="0">
                <a:solidFill>
                  <a:schemeClr val="tx1"/>
                </a:solidFill>
                <a:effectLst/>
                <a:latin typeface="Times" pitchFamily="8" charset="0"/>
                <a:ea typeface="+mn-ea"/>
                <a:cs typeface="+mn-cs"/>
              </a:rPr>
              <a:t>3. Andrew Y. Ng and Michael I. Jordan, On Discriminative vs. Generative Classifiers: A comparison of logistic regression and naive Bayes, </a:t>
            </a:r>
            <a:r>
              <a:rPr lang="en-US" altLang="ko-KR" sz="1200" i="1" kern="1200" dirty="0">
                <a:solidFill>
                  <a:schemeClr val="tx1"/>
                </a:solidFill>
                <a:effectLst/>
                <a:latin typeface="Times" pitchFamily="8" charset="0"/>
                <a:ea typeface="+mn-ea"/>
                <a:cs typeface="+mn-cs"/>
              </a:rPr>
              <a:t>Advances in Neural Information Processing Systems 14, pp.841-848</a:t>
            </a:r>
            <a:r>
              <a:rPr lang="en-US" altLang="ko-KR" sz="1200" kern="1200" dirty="0">
                <a:solidFill>
                  <a:schemeClr val="tx1"/>
                </a:solidFill>
                <a:effectLst/>
                <a:latin typeface="Times" pitchFamily="8" charset="0"/>
                <a:ea typeface="+mn-ea"/>
                <a:cs typeface="+mn-cs"/>
              </a:rPr>
              <a:t>, 2002</a:t>
            </a:r>
          </a:p>
        </p:txBody>
      </p:sp>
      <p:sp>
        <p:nvSpPr>
          <p:cNvPr id="4" name="슬라이드 번호 개체 틀 3"/>
          <p:cNvSpPr>
            <a:spLocks noGrp="1"/>
          </p:cNvSpPr>
          <p:nvPr>
            <p:ph type="sldNum" sz="quarter" idx="10"/>
          </p:nvPr>
        </p:nvSpPr>
        <p:spPr/>
        <p:txBody>
          <a:bodyPr/>
          <a:lstStyle/>
          <a:p>
            <a:pPr>
              <a:defRPr/>
            </a:pPr>
            <a:fld id="{AFEF7178-BE95-445C-86F0-2188CD3B3028}" type="slidenum">
              <a:rPr lang="en-US" altLang="ko-KR" smtClean="0"/>
              <a:pPr>
                <a:defRPr/>
              </a:pPr>
              <a:t>2</a:t>
            </a:fld>
            <a:endParaRPr lang="en-US" altLang="ko-KR"/>
          </a:p>
        </p:txBody>
      </p:sp>
    </p:spTree>
    <p:extLst>
      <p:ext uri="{BB962C8B-B14F-4D97-AF65-F5344CB8AC3E}">
        <p14:creationId xmlns:p14="http://schemas.microsoft.com/office/powerpoint/2010/main" val="3490130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 Study and Comparison of Human and Deep</a:t>
            </a:r>
          </a:p>
          <a:p>
            <a:r>
              <a:rPr lang="en-US" altLang="ko-KR" dirty="0"/>
              <a:t>Learning Recognition Performance</a:t>
            </a:r>
          </a:p>
          <a:p>
            <a:r>
              <a:rPr lang="en-US" altLang="ko-KR" dirty="0"/>
              <a:t>Under Visual Distortions</a:t>
            </a:r>
          </a:p>
          <a:p>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73</a:t>
            </a:fld>
            <a:endParaRPr lang="en-US" altLang="ko-KR"/>
          </a:p>
        </p:txBody>
      </p:sp>
    </p:spTree>
    <p:extLst>
      <p:ext uri="{BB962C8B-B14F-4D97-AF65-F5344CB8AC3E}">
        <p14:creationId xmlns:p14="http://schemas.microsoft.com/office/powerpoint/2010/main" val="1849441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Gibbon: </a:t>
            </a:r>
            <a:r>
              <a:rPr lang="ko-KR" altLang="en-US" dirty="0"/>
              <a:t>긴팔원숭이</a:t>
            </a:r>
            <a:endParaRPr lang="en-US" altLang="ko-KR" dirty="0"/>
          </a:p>
          <a:p>
            <a:r>
              <a:rPr lang="en-US" altLang="ko-KR" dirty="0"/>
              <a:t>Sloth: </a:t>
            </a:r>
            <a:r>
              <a:rPr lang="ko-KR" altLang="en-US" dirty="0"/>
              <a:t>나태 </a:t>
            </a:r>
            <a:r>
              <a:rPr lang="en-US" altLang="ko-KR" dirty="0"/>
              <a:t>(Sloth bear: </a:t>
            </a:r>
            <a:r>
              <a:rPr lang="ko-KR" altLang="en-US" dirty="0" err="1"/>
              <a:t>나무늘보곰</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75</a:t>
            </a:fld>
            <a:endParaRPr lang="en-US" altLang="ko-KR"/>
          </a:p>
        </p:txBody>
      </p:sp>
    </p:spTree>
    <p:extLst>
      <p:ext uri="{BB962C8B-B14F-4D97-AF65-F5344CB8AC3E}">
        <p14:creationId xmlns:p14="http://schemas.microsoft.com/office/powerpoint/2010/main" val="2393445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첫번째 </a:t>
            </a:r>
            <a:r>
              <a:rPr lang="en-US" altLang="ko-KR" dirty="0"/>
              <a:t>example, focus</a:t>
            </a:r>
            <a:r>
              <a:rPr lang="ko-KR" altLang="en-US" dirty="0"/>
              <a:t>하지는 않지만 </a:t>
            </a:r>
            <a:r>
              <a:rPr lang="en-US" altLang="ko-KR" dirty="0"/>
              <a:t>F10 </a:t>
            </a:r>
            <a:r>
              <a:rPr lang="ko-KR" altLang="en-US" dirty="0"/>
              <a:t>때문에 이렇게 분류되었을 수도</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76</a:t>
            </a:fld>
            <a:endParaRPr lang="en-US" altLang="ko-KR"/>
          </a:p>
        </p:txBody>
      </p:sp>
    </p:spTree>
    <p:extLst>
      <p:ext uri="{BB962C8B-B14F-4D97-AF65-F5344CB8AC3E}">
        <p14:creationId xmlns:p14="http://schemas.microsoft.com/office/powerpoint/2010/main" val="3444227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Molar, eruption (</a:t>
            </a:r>
            <a:r>
              <a:rPr lang="ko-KR" altLang="en-US" dirty="0"/>
              <a:t>이가 나는 것</a:t>
            </a:r>
            <a:r>
              <a:rPr lang="en-US" altLang="ko-KR" dirty="0"/>
              <a:t>), occlusal level (</a:t>
            </a:r>
            <a:r>
              <a:rPr lang="ko-KR" altLang="en-US" dirty="0"/>
              <a:t>교합 수준</a:t>
            </a:r>
            <a:r>
              <a:rPr lang="en-US" altLang="ko-KR" dirty="0"/>
              <a:t>)</a:t>
            </a:r>
          </a:p>
          <a:p>
            <a:endParaRPr lang="en-US" altLang="ko-KR" dirty="0"/>
          </a:p>
          <a:p>
            <a:r>
              <a:rPr lang="en-US" altLang="ko-KR" dirty="0"/>
              <a:t>Gradient of output </a:t>
            </a:r>
            <a:r>
              <a:rPr lang="en-US" altLang="ko-KR" dirty="0" err="1"/>
              <a:t>w.r.t.</a:t>
            </a:r>
            <a:r>
              <a:rPr lang="en-US" altLang="ko-KR" dirty="0"/>
              <a:t> input (Linear method: weight)</a:t>
            </a:r>
          </a:p>
          <a:p>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77</a:t>
            </a:fld>
            <a:endParaRPr lang="en-US" altLang="ko-KR"/>
          </a:p>
        </p:txBody>
      </p:sp>
    </p:spTree>
    <p:extLst>
      <p:ext uri="{BB962C8B-B14F-4D97-AF65-F5344CB8AC3E}">
        <p14:creationId xmlns:p14="http://schemas.microsoft.com/office/powerpoint/2010/main" val="800003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이상입니다</a:t>
            </a:r>
            <a:r>
              <a:rPr lang="en-US" altLang="ko-KR" dirty="0"/>
              <a:t>. </a:t>
            </a:r>
            <a:r>
              <a:rPr lang="ko-KR" altLang="en-US" dirty="0"/>
              <a:t>경청해 주셔서 감사 드립니다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78</a:t>
            </a:fld>
            <a:endParaRPr lang="en-US" altLang="ko-KR"/>
          </a:p>
        </p:txBody>
      </p:sp>
    </p:spTree>
    <p:extLst>
      <p:ext uri="{BB962C8B-B14F-4D97-AF65-F5344CB8AC3E}">
        <p14:creationId xmlns:p14="http://schemas.microsoft.com/office/powerpoint/2010/main" val="4242104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ko-KR" altLang="en-US" dirty="0"/>
              <a:t>이런 데이터가 </a:t>
            </a:r>
            <a:r>
              <a:rPr lang="en-US" altLang="ko-KR" dirty="0"/>
              <a:t>high-dimensional data</a:t>
            </a:r>
            <a:r>
              <a:rPr lang="ko-KR" altLang="en-US" dirty="0"/>
              <a:t>입니다</a:t>
            </a:r>
            <a:r>
              <a:rPr lang="en-US" altLang="ko-KR" dirty="0"/>
              <a:t>. </a:t>
            </a:r>
            <a:r>
              <a:rPr lang="ko-KR" altLang="en-US" dirty="0"/>
              <a:t>사람들이 여러 개의 </a:t>
            </a:r>
            <a:r>
              <a:rPr lang="en-US" altLang="ko-KR" dirty="0"/>
              <a:t>feature</a:t>
            </a:r>
            <a:r>
              <a:rPr lang="ko-KR" altLang="en-US" dirty="0"/>
              <a:t>를 가지는 데이터에서 </a:t>
            </a:r>
            <a:r>
              <a:rPr lang="en-US" altLang="ko-KR" dirty="0"/>
              <a:t>rule</a:t>
            </a:r>
            <a:r>
              <a:rPr lang="ko-KR" altLang="en-US" dirty="0"/>
              <a:t>을 찾으려고 고민을 했음</a:t>
            </a:r>
            <a:r>
              <a:rPr lang="en-US" altLang="ko-KR" dirty="0"/>
              <a:t>.</a:t>
            </a:r>
          </a:p>
          <a:p>
            <a:r>
              <a:rPr lang="ko-KR" altLang="en-US" dirty="0"/>
              <a:t>두 개를 구분하려는 프로그램을 짜려고 할 때</a:t>
            </a:r>
            <a:r>
              <a:rPr lang="en-US" altLang="ko-KR" dirty="0"/>
              <a:t>,</a:t>
            </a:r>
          </a:p>
          <a:p>
            <a:r>
              <a:rPr lang="ko-KR" altLang="en-US" dirty="0"/>
              <a:t>하지만</a:t>
            </a:r>
            <a:r>
              <a:rPr lang="en-US" altLang="ko-KR" dirty="0"/>
              <a:t>, Rule</a:t>
            </a:r>
            <a:r>
              <a:rPr lang="ko-KR" altLang="en-US" dirty="0"/>
              <a:t>을 찾는 게 현명하지 못하다는 것</a:t>
            </a:r>
            <a:r>
              <a:rPr lang="en-US" altLang="ko-KR" dirty="0"/>
              <a:t>. </a:t>
            </a:r>
          </a:p>
          <a:p>
            <a:r>
              <a:rPr lang="ko-KR" altLang="en-US" dirty="0"/>
              <a:t>그림 전체를 봐야지 부분을 보고 </a:t>
            </a:r>
            <a:r>
              <a:rPr lang="en-US" altLang="ko-KR" dirty="0"/>
              <a:t>rule</a:t>
            </a:r>
            <a:r>
              <a:rPr lang="ko-KR" altLang="en-US" dirty="0"/>
              <a:t>을 만드는 게 적합하지 않음</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a:defRPr/>
            </a:pPr>
            <a:fld id="{AFEF7178-BE95-445C-86F0-2188CD3B3028}" type="slidenum">
              <a:rPr lang="en-US" altLang="ko-KR" smtClean="0"/>
              <a:pPr>
                <a:defRPr/>
              </a:pPr>
              <a:t>5</a:t>
            </a:fld>
            <a:endParaRPr lang="en-US" altLang="ko-KR"/>
          </a:p>
        </p:txBody>
      </p:sp>
    </p:spTree>
    <p:extLst>
      <p:ext uri="{BB962C8B-B14F-4D97-AF65-F5344CB8AC3E}">
        <p14:creationId xmlns:p14="http://schemas.microsoft.com/office/powerpoint/2010/main" val="3591957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MELD score =3.8×ln[</a:t>
            </a:r>
            <a:r>
              <a:rPr lang="ko-KR" altLang="en-US" dirty="0"/>
              <a:t>혈청 </a:t>
            </a:r>
            <a:r>
              <a:rPr lang="ko-KR" altLang="en-US" dirty="0" err="1"/>
              <a:t>빌리루빈</a:t>
            </a:r>
            <a:r>
              <a:rPr lang="en-US" altLang="ko-KR" dirty="0"/>
              <a:t>] + 11×ln[</a:t>
            </a:r>
            <a:r>
              <a:rPr lang="ko-KR" altLang="en-US" dirty="0" err="1"/>
              <a:t>프로트롬빈</a:t>
            </a:r>
            <a:r>
              <a:rPr lang="ko-KR" altLang="en-US" dirty="0"/>
              <a:t> 시간</a:t>
            </a:r>
            <a:r>
              <a:rPr lang="en-US" altLang="ko-KR" dirty="0"/>
              <a:t>] + 9.6×ln[</a:t>
            </a:r>
            <a:r>
              <a:rPr lang="ko-KR" altLang="en-US" dirty="0"/>
              <a:t>혈청 </a:t>
            </a:r>
            <a:r>
              <a:rPr lang="ko-KR" altLang="en-US" dirty="0" err="1"/>
              <a:t>크레아티닌</a:t>
            </a:r>
            <a:r>
              <a:rPr lang="en-US" altLang="ko-KR" dirty="0"/>
              <a:t>] + 6.4</a:t>
            </a:r>
          </a:p>
          <a:p>
            <a:r>
              <a:rPr lang="en-US" altLang="ko-KR" dirty="0"/>
              <a:t>MELD = 9.57 × loge(creatinine) + 3.78 × Loge(total bilirubin) + 11.2 × Loge(INR) + 6.43</a:t>
            </a:r>
          </a:p>
          <a:p>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11</a:t>
            </a:fld>
            <a:endParaRPr lang="en-US" altLang="ko-KR"/>
          </a:p>
        </p:txBody>
      </p:sp>
    </p:spTree>
    <p:extLst>
      <p:ext uri="{BB962C8B-B14F-4D97-AF65-F5344CB8AC3E}">
        <p14:creationId xmlns:p14="http://schemas.microsoft.com/office/powerpoint/2010/main" val="159043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ko-KR" altLang="en-US" sz="1200" dirty="0"/>
              <a:t>https://science.sciencemag.org/content/290/5500/2268#:~:text=Manifolds%20in%20visual%20perception.,of%20signals%20from%20photoreceptor%20cells.&amp;text=To%20recognize%20faces%2C%20the%20brain,between%20images%20from%20different%20manifolds.</a:t>
            </a:r>
          </a:p>
          <a:p>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20</a:t>
            </a:fld>
            <a:endParaRPr lang="en-US" altLang="ko-KR"/>
          </a:p>
        </p:txBody>
      </p:sp>
    </p:spTree>
    <p:extLst>
      <p:ext uri="{BB962C8B-B14F-4D97-AF65-F5344CB8AC3E}">
        <p14:creationId xmlns:p14="http://schemas.microsoft.com/office/powerpoint/2010/main" val="1972740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21</a:t>
            </a:fld>
            <a:endParaRPr lang="en-US" altLang="ko-KR"/>
          </a:p>
        </p:txBody>
      </p:sp>
    </p:spTree>
    <p:extLst>
      <p:ext uri="{BB962C8B-B14F-4D97-AF65-F5344CB8AC3E}">
        <p14:creationId xmlns:p14="http://schemas.microsoft.com/office/powerpoint/2010/main" val="4060518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우리가 통계를 하려면</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23</a:t>
            </a:fld>
            <a:endParaRPr lang="en-US" altLang="ko-KR"/>
          </a:p>
        </p:txBody>
      </p:sp>
    </p:spTree>
    <p:extLst>
      <p:ext uri="{BB962C8B-B14F-4D97-AF65-F5344CB8AC3E}">
        <p14:creationId xmlns:p14="http://schemas.microsoft.com/office/powerpoint/2010/main" val="184941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ko-KR" altLang="en-US" sz="1200" dirty="0"/>
              <a:t>https://en.wikipedia.org/wiki/Convolution</a:t>
            </a:r>
          </a:p>
          <a:p>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27</a:t>
            </a:fld>
            <a:endParaRPr lang="en-US" altLang="ko-KR"/>
          </a:p>
        </p:txBody>
      </p:sp>
    </p:spTree>
    <p:extLst>
      <p:ext uri="{BB962C8B-B14F-4D97-AF65-F5344CB8AC3E}">
        <p14:creationId xmlns:p14="http://schemas.microsoft.com/office/powerpoint/2010/main" val="3878100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 It has 60 million parameters and 650,000 neurons and took five to six days to train on two GTX 580 3GB GPUs</a:t>
            </a:r>
            <a:endParaRPr lang="ko-KR" altLang="en-US" dirty="0"/>
          </a:p>
        </p:txBody>
      </p:sp>
      <p:sp>
        <p:nvSpPr>
          <p:cNvPr id="4" name="슬라이드 번호 개체 틀 3"/>
          <p:cNvSpPr>
            <a:spLocks noGrp="1"/>
          </p:cNvSpPr>
          <p:nvPr>
            <p:ph type="sldNum" sz="quarter" idx="5"/>
          </p:nvPr>
        </p:nvSpPr>
        <p:spPr/>
        <p:txBody>
          <a:bodyPr/>
          <a:lstStyle/>
          <a:p>
            <a:pPr>
              <a:defRPr/>
            </a:pPr>
            <a:fld id="{AFEF7178-BE95-445C-86F0-2188CD3B3028}" type="slidenum">
              <a:rPr lang="en-US" altLang="ko-KR" smtClean="0"/>
              <a:pPr>
                <a:defRPr/>
              </a:pPr>
              <a:t>35</a:t>
            </a:fld>
            <a:endParaRPr lang="en-US" altLang="ko-KR"/>
          </a:p>
        </p:txBody>
      </p:sp>
    </p:spTree>
    <p:extLst>
      <p:ext uri="{BB962C8B-B14F-4D97-AF65-F5344CB8AC3E}">
        <p14:creationId xmlns:p14="http://schemas.microsoft.com/office/powerpoint/2010/main" val="13680961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a:t>마스터 부제목 스타일 편집</a:t>
            </a:r>
          </a:p>
        </p:txBody>
      </p:sp>
      <p:sp>
        <p:nvSpPr>
          <p:cNvPr id="4" name="Rectangle 21"/>
          <p:cNvSpPr>
            <a:spLocks noGrp="1" noChangeArrowheads="1"/>
          </p:cNvSpPr>
          <p:nvPr>
            <p:ph type="sldNum" sz="quarter" idx="10"/>
          </p:nvPr>
        </p:nvSpPr>
        <p:spPr>
          <a:ln/>
        </p:spPr>
        <p:txBody>
          <a:bodyPr/>
          <a:lstStyle>
            <a:lvl1pPr>
              <a:defRPr/>
            </a:lvl1pPr>
          </a:lstStyle>
          <a:p>
            <a:pPr>
              <a:defRPr/>
            </a:pPr>
            <a:fld id="{C42B88CF-6BF3-48BC-B02B-5F9FC4D11D32}" type="slidenum">
              <a:rPr lang="en-US" altLang="ko-KR"/>
              <a:pPr>
                <a:defRPr/>
              </a:pPr>
              <a:t>‹#›</a:t>
            </a:fld>
            <a:endParaRPr lang="en-US" altLang="ko-K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21"/>
          <p:cNvSpPr>
            <a:spLocks noGrp="1" noChangeArrowheads="1"/>
          </p:cNvSpPr>
          <p:nvPr>
            <p:ph type="sldNum" sz="quarter" idx="10"/>
          </p:nvPr>
        </p:nvSpPr>
        <p:spPr>
          <a:ln/>
        </p:spPr>
        <p:txBody>
          <a:bodyPr/>
          <a:lstStyle>
            <a:lvl1pPr>
              <a:defRPr/>
            </a:lvl1pPr>
          </a:lstStyle>
          <a:p>
            <a:pPr>
              <a:defRPr/>
            </a:pPr>
            <a:fld id="{02A78786-C5FC-4B9C-92D9-DD1EEC409B6A}" type="slidenum">
              <a:rPr lang="en-US" altLang="ko-KR"/>
              <a:pPr>
                <a:defRPr/>
              </a:pPr>
              <a:t>‹#›</a:t>
            </a:fld>
            <a:endParaRPr lang="en-US" altLang="ko-K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67500" y="228600"/>
            <a:ext cx="2095500" cy="594360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381000" y="228600"/>
            <a:ext cx="6134100" cy="59436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21"/>
          <p:cNvSpPr>
            <a:spLocks noGrp="1" noChangeArrowheads="1"/>
          </p:cNvSpPr>
          <p:nvPr>
            <p:ph type="sldNum" sz="quarter" idx="10"/>
          </p:nvPr>
        </p:nvSpPr>
        <p:spPr>
          <a:ln/>
        </p:spPr>
        <p:txBody>
          <a:bodyPr/>
          <a:lstStyle>
            <a:lvl1pPr>
              <a:defRPr/>
            </a:lvl1pPr>
          </a:lstStyle>
          <a:p>
            <a:pPr>
              <a:defRPr/>
            </a:pPr>
            <a:fld id="{8E012FE6-4756-456F-BCFF-F3F9AD350664}" type="slidenum">
              <a:rPr lang="en-US" altLang="ko-KR"/>
              <a:pPr>
                <a:defRPr/>
              </a:pPr>
              <a:t>‹#›</a:t>
            </a:fld>
            <a:endParaRPr lang="en-US" altLang="ko-K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381000" y="228600"/>
            <a:ext cx="8382000" cy="685800"/>
          </a:xfrm>
        </p:spPr>
        <p:txBody>
          <a:bodyPr/>
          <a:lstStyle/>
          <a:p>
            <a:r>
              <a:rPr lang="ko-KR" altLang="en-US"/>
              <a:t>마스터 제목 스타일 편집</a:t>
            </a:r>
          </a:p>
        </p:txBody>
      </p:sp>
      <p:sp>
        <p:nvSpPr>
          <p:cNvPr id="3" name="표 개체 틀 2"/>
          <p:cNvSpPr>
            <a:spLocks noGrp="1"/>
          </p:cNvSpPr>
          <p:nvPr>
            <p:ph type="tbl" idx="1"/>
          </p:nvPr>
        </p:nvSpPr>
        <p:spPr>
          <a:xfrm>
            <a:off x="381000" y="1066800"/>
            <a:ext cx="7772400" cy="5105400"/>
          </a:xfrm>
        </p:spPr>
        <p:txBody>
          <a:bodyPr/>
          <a:lstStyle/>
          <a:p>
            <a:pPr lvl="0"/>
            <a:endParaRPr lang="ko-KR" altLang="en-US" noProof="0"/>
          </a:p>
        </p:txBody>
      </p:sp>
      <p:sp>
        <p:nvSpPr>
          <p:cNvPr id="4" name="Rectangle 21"/>
          <p:cNvSpPr>
            <a:spLocks noGrp="1" noChangeArrowheads="1"/>
          </p:cNvSpPr>
          <p:nvPr>
            <p:ph type="sldNum" sz="quarter" idx="10"/>
          </p:nvPr>
        </p:nvSpPr>
        <p:spPr>
          <a:ln/>
        </p:spPr>
        <p:txBody>
          <a:bodyPr/>
          <a:lstStyle>
            <a:lvl1pPr>
              <a:defRPr/>
            </a:lvl1pPr>
          </a:lstStyle>
          <a:p>
            <a:pPr>
              <a:defRPr/>
            </a:pPr>
            <a:fld id="{85BD951D-D48D-4B6A-8CA3-EB48C6B61AE9}" type="slidenum">
              <a:rPr lang="en-US" altLang="ko-KR"/>
              <a:pPr>
                <a:defRPr/>
              </a:pPr>
              <a:t>‹#›</a:t>
            </a:fld>
            <a:endParaRPr lang="en-US" altLang="ko-K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내용">
    <p:spTree>
      <p:nvGrpSpPr>
        <p:cNvPr id="1" name=""/>
        <p:cNvGrpSpPr/>
        <p:nvPr/>
      </p:nvGrpSpPr>
      <p:grpSpPr>
        <a:xfrm>
          <a:off x="0" y="0"/>
          <a:ext cx="0" cy="0"/>
          <a:chOff x="0" y="0"/>
          <a:chExt cx="0" cy="0"/>
        </a:xfrm>
      </p:grpSpPr>
      <p:sp>
        <p:nvSpPr>
          <p:cNvPr id="2" name="내용 개체 틀 1"/>
          <p:cNvSpPr>
            <a:spLocks noGrp="1"/>
          </p:cNvSpPr>
          <p:nvPr>
            <p:ph/>
          </p:nvPr>
        </p:nvSpPr>
        <p:spPr>
          <a:xfrm>
            <a:off x="381000" y="228600"/>
            <a:ext cx="8382000" cy="59436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 name="Rectangle 21"/>
          <p:cNvSpPr>
            <a:spLocks noGrp="1" noChangeArrowheads="1"/>
          </p:cNvSpPr>
          <p:nvPr>
            <p:ph type="sldNum" sz="quarter" idx="10"/>
          </p:nvPr>
        </p:nvSpPr>
        <p:spPr>
          <a:ln/>
        </p:spPr>
        <p:txBody>
          <a:bodyPr/>
          <a:lstStyle>
            <a:lvl1pPr>
              <a:defRPr/>
            </a:lvl1pPr>
          </a:lstStyle>
          <a:p>
            <a:pPr>
              <a:defRPr/>
            </a:pPr>
            <a:fld id="{9519AC1B-8F84-4CD6-97A2-975C74B44D15}" type="slidenum">
              <a:rPr lang="en-US" altLang="ko-KR"/>
              <a:pPr>
                <a:defRPr/>
              </a:pPr>
              <a:t>‹#›</a:t>
            </a:fld>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Book Antiqua" pitchFamily="18" charset="0"/>
              </a:defRPr>
            </a:lvl1pPr>
          </a:lstStyle>
          <a:p>
            <a:r>
              <a:rPr lang="ko-KR" altLang="en-US" dirty="0"/>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21"/>
          <p:cNvSpPr>
            <a:spLocks noGrp="1" noChangeArrowheads="1"/>
          </p:cNvSpPr>
          <p:nvPr>
            <p:ph type="sldNum" sz="quarter" idx="10"/>
          </p:nvPr>
        </p:nvSpPr>
        <p:spPr>
          <a:ln/>
        </p:spPr>
        <p:txBody>
          <a:bodyPr/>
          <a:lstStyle>
            <a:lvl1pPr>
              <a:defRPr/>
            </a:lvl1pPr>
          </a:lstStyle>
          <a:p>
            <a:pPr>
              <a:defRPr/>
            </a:pPr>
            <a:fld id="{B588FE46-BA7F-4104-91FE-E38DF1A09F1E}" type="slidenum">
              <a:rPr lang="en-US" altLang="ko-KR"/>
              <a:pPr>
                <a:defRPr/>
              </a:pPr>
              <a:t>‹#›</a:t>
            </a:fld>
            <a:endParaRPr lang="en-US" altLang="ko-K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21"/>
          <p:cNvSpPr>
            <a:spLocks noGrp="1" noChangeArrowheads="1"/>
          </p:cNvSpPr>
          <p:nvPr>
            <p:ph type="sldNum" sz="quarter" idx="10"/>
          </p:nvPr>
        </p:nvSpPr>
        <p:spPr>
          <a:ln/>
        </p:spPr>
        <p:txBody>
          <a:bodyPr/>
          <a:lstStyle>
            <a:lvl1pPr>
              <a:defRPr/>
            </a:lvl1pPr>
          </a:lstStyle>
          <a:p>
            <a:pPr>
              <a:defRPr/>
            </a:pPr>
            <a:fld id="{15DE52A4-B51E-42A2-A1AF-B0114BEF27C0}" type="slidenum">
              <a:rPr lang="en-US" altLang="ko-KR"/>
              <a:pPr>
                <a:defRPr/>
              </a:pPr>
              <a:t>‹#›</a:t>
            </a:fld>
            <a:endParaRPr lang="en-US" altLang="ko-K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381000" y="10668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343400" y="1066800"/>
            <a:ext cx="381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21"/>
          <p:cNvSpPr>
            <a:spLocks noGrp="1" noChangeArrowheads="1"/>
          </p:cNvSpPr>
          <p:nvPr>
            <p:ph type="sldNum" sz="quarter" idx="10"/>
          </p:nvPr>
        </p:nvSpPr>
        <p:spPr>
          <a:ln/>
        </p:spPr>
        <p:txBody>
          <a:bodyPr/>
          <a:lstStyle>
            <a:lvl1pPr>
              <a:defRPr/>
            </a:lvl1pPr>
          </a:lstStyle>
          <a:p>
            <a:pPr>
              <a:defRPr/>
            </a:pPr>
            <a:fld id="{DC8EAC7A-6D9D-4372-A87D-236363BBCDD6}" type="slidenum">
              <a:rPr lang="en-US" altLang="ko-KR"/>
              <a:pPr>
                <a:defRPr/>
              </a:pPr>
              <a:t>‹#›</a:t>
            </a:fld>
            <a:endParaRPr lang="en-US" altLang="ko-K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21"/>
          <p:cNvSpPr>
            <a:spLocks noGrp="1" noChangeArrowheads="1"/>
          </p:cNvSpPr>
          <p:nvPr>
            <p:ph type="sldNum" sz="quarter" idx="10"/>
          </p:nvPr>
        </p:nvSpPr>
        <p:spPr>
          <a:ln/>
        </p:spPr>
        <p:txBody>
          <a:bodyPr/>
          <a:lstStyle>
            <a:lvl1pPr>
              <a:defRPr/>
            </a:lvl1pPr>
          </a:lstStyle>
          <a:p>
            <a:pPr>
              <a:defRPr/>
            </a:pPr>
            <a:fld id="{E9EB9FE8-C222-4DB0-A561-41119550E832}" type="slidenum">
              <a:rPr lang="en-US" altLang="ko-KR"/>
              <a:pPr>
                <a:defRPr/>
              </a:pPr>
              <a:t>‹#›</a:t>
            </a:fld>
            <a:endParaRPr lang="en-US" altLang="ko-K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21"/>
          <p:cNvSpPr>
            <a:spLocks noGrp="1" noChangeArrowheads="1"/>
          </p:cNvSpPr>
          <p:nvPr>
            <p:ph type="sldNum" sz="quarter" idx="10"/>
          </p:nvPr>
        </p:nvSpPr>
        <p:spPr>
          <a:ln/>
        </p:spPr>
        <p:txBody>
          <a:bodyPr/>
          <a:lstStyle>
            <a:lvl1pPr>
              <a:defRPr/>
            </a:lvl1pPr>
          </a:lstStyle>
          <a:p>
            <a:pPr>
              <a:defRPr/>
            </a:pPr>
            <a:fld id="{AC5967BA-3208-495D-8E0A-DC723319AFED}" type="slidenum">
              <a:rPr lang="en-US" altLang="ko-KR"/>
              <a:pPr>
                <a:defRPr/>
              </a:pPr>
              <a:t>‹#›</a:t>
            </a:fld>
            <a:endParaRPr lang="en-US" altLang="ko-K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21"/>
          <p:cNvSpPr>
            <a:spLocks noGrp="1" noChangeArrowheads="1"/>
          </p:cNvSpPr>
          <p:nvPr>
            <p:ph type="sldNum" sz="quarter" idx="10"/>
          </p:nvPr>
        </p:nvSpPr>
        <p:spPr>
          <a:ln/>
        </p:spPr>
        <p:txBody>
          <a:bodyPr/>
          <a:lstStyle>
            <a:lvl1pPr>
              <a:defRPr/>
            </a:lvl1pPr>
          </a:lstStyle>
          <a:p>
            <a:pPr>
              <a:defRPr/>
            </a:pPr>
            <a:fld id="{309DFF92-0C5A-451C-9055-550983905D0F}" type="slidenum">
              <a:rPr lang="en-US" altLang="ko-KR"/>
              <a:pPr>
                <a:defRPr/>
              </a:pPr>
              <a:t>‹#›</a:t>
            </a:fld>
            <a:endParaRPr lang="en-US" altLang="ko-K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21"/>
          <p:cNvSpPr>
            <a:spLocks noGrp="1" noChangeArrowheads="1"/>
          </p:cNvSpPr>
          <p:nvPr>
            <p:ph type="sldNum" sz="quarter" idx="10"/>
          </p:nvPr>
        </p:nvSpPr>
        <p:spPr>
          <a:ln/>
        </p:spPr>
        <p:txBody>
          <a:bodyPr/>
          <a:lstStyle>
            <a:lvl1pPr>
              <a:defRPr/>
            </a:lvl1pPr>
          </a:lstStyle>
          <a:p>
            <a:pPr>
              <a:defRPr/>
            </a:pPr>
            <a:fld id="{47A8CE76-1D15-46A9-A55E-CC985B8F7CCC}" type="slidenum">
              <a:rPr lang="en-US" altLang="ko-KR"/>
              <a:pPr>
                <a:defRPr/>
              </a:pPr>
              <a:t>‹#›</a:t>
            </a:fld>
            <a:endParaRPr lang="en-US" altLang="ko-K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21"/>
          <p:cNvSpPr>
            <a:spLocks noGrp="1" noChangeArrowheads="1"/>
          </p:cNvSpPr>
          <p:nvPr>
            <p:ph type="sldNum" sz="quarter" idx="10"/>
          </p:nvPr>
        </p:nvSpPr>
        <p:spPr>
          <a:ln/>
        </p:spPr>
        <p:txBody>
          <a:bodyPr/>
          <a:lstStyle>
            <a:lvl1pPr>
              <a:defRPr/>
            </a:lvl1pPr>
          </a:lstStyle>
          <a:p>
            <a:pPr>
              <a:defRPr/>
            </a:pPr>
            <a:fld id="{8600A845-5F42-4515-A751-EA7BEE825F59}" type="slidenum">
              <a:rPr lang="en-US" altLang="ko-KR"/>
              <a:pPr>
                <a:defRPr/>
              </a:pPr>
              <a:t>‹#›</a:t>
            </a:fld>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auto">
          <a:xfrm>
            <a:off x="381000" y="228600"/>
            <a:ext cx="83820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a:t>Click to edit Master title style</a:t>
            </a:r>
          </a:p>
        </p:txBody>
      </p:sp>
      <p:sp>
        <p:nvSpPr>
          <p:cNvPr id="16387" name="Rectangle 3"/>
          <p:cNvSpPr>
            <a:spLocks noGrp="1" noChangeArrowheads="1"/>
          </p:cNvSpPr>
          <p:nvPr>
            <p:ph type="body" idx="1"/>
          </p:nvPr>
        </p:nvSpPr>
        <p:spPr bwMode="auto">
          <a:xfrm>
            <a:off x="381000" y="1066800"/>
            <a:ext cx="7772400" cy="5105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039" name="Line 15"/>
          <p:cNvSpPr>
            <a:spLocks noChangeShapeType="1"/>
          </p:cNvSpPr>
          <p:nvPr userDrawn="1"/>
        </p:nvSpPr>
        <p:spPr bwMode="auto">
          <a:xfrm>
            <a:off x="228600" y="76200"/>
            <a:ext cx="0" cy="6353175"/>
          </a:xfrm>
          <a:prstGeom prst="line">
            <a:avLst/>
          </a:prstGeom>
          <a:noFill/>
          <a:ln w="9525">
            <a:solidFill>
              <a:schemeClr val="tx1"/>
            </a:solidFill>
            <a:round/>
            <a:headEnd/>
            <a:tailEnd/>
          </a:ln>
          <a:effectLst/>
        </p:spPr>
        <p:txBody>
          <a:bodyPr wrap="none" anchor="ctr"/>
          <a:lstStyle/>
          <a:p>
            <a:pPr>
              <a:defRPr/>
            </a:pPr>
            <a:endParaRPr lang="ko-KR" altLang="en-US"/>
          </a:p>
        </p:txBody>
      </p:sp>
      <p:sp>
        <p:nvSpPr>
          <p:cNvPr id="1040" name="Line 16"/>
          <p:cNvSpPr>
            <a:spLocks noChangeShapeType="1"/>
          </p:cNvSpPr>
          <p:nvPr userDrawn="1"/>
        </p:nvSpPr>
        <p:spPr bwMode="auto">
          <a:xfrm>
            <a:off x="8915400" y="76200"/>
            <a:ext cx="0" cy="6353175"/>
          </a:xfrm>
          <a:prstGeom prst="line">
            <a:avLst/>
          </a:prstGeom>
          <a:noFill/>
          <a:ln w="9525">
            <a:solidFill>
              <a:schemeClr val="tx1"/>
            </a:solidFill>
            <a:round/>
            <a:headEnd/>
            <a:tailEnd/>
          </a:ln>
          <a:effectLst/>
        </p:spPr>
        <p:txBody>
          <a:bodyPr wrap="none" anchor="ctr"/>
          <a:lstStyle/>
          <a:p>
            <a:pPr>
              <a:defRPr/>
            </a:pPr>
            <a:endParaRPr lang="ko-KR" altLang="en-US"/>
          </a:p>
        </p:txBody>
      </p:sp>
      <p:sp>
        <p:nvSpPr>
          <p:cNvPr id="1043" name="Line 19"/>
          <p:cNvSpPr>
            <a:spLocks noChangeShapeType="1"/>
          </p:cNvSpPr>
          <p:nvPr userDrawn="1"/>
        </p:nvSpPr>
        <p:spPr bwMode="auto">
          <a:xfrm>
            <a:off x="228600" y="76200"/>
            <a:ext cx="8686800" cy="0"/>
          </a:xfrm>
          <a:prstGeom prst="line">
            <a:avLst/>
          </a:prstGeom>
          <a:noFill/>
          <a:ln w="9525">
            <a:solidFill>
              <a:schemeClr val="tx1"/>
            </a:solidFill>
            <a:round/>
            <a:headEnd/>
            <a:tailEnd/>
          </a:ln>
          <a:effectLst/>
        </p:spPr>
        <p:txBody>
          <a:bodyPr wrap="none" anchor="ctr"/>
          <a:lstStyle/>
          <a:p>
            <a:pPr>
              <a:defRPr/>
            </a:pPr>
            <a:endParaRPr lang="ko-KR" altLang="en-US"/>
          </a:p>
        </p:txBody>
      </p:sp>
      <p:sp>
        <p:nvSpPr>
          <p:cNvPr id="1045" name="Rectangle 21"/>
          <p:cNvSpPr>
            <a:spLocks noGrp="1" noChangeArrowheads="1"/>
          </p:cNvSpPr>
          <p:nvPr>
            <p:ph type="sldNum" sz="quarter" idx="4"/>
          </p:nvPr>
        </p:nvSpPr>
        <p:spPr bwMode="auto">
          <a:xfrm>
            <a:off x="3581400" y="6477000"/>
            <a:ext cx="1828800" cy="2825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a:ea typeface="굴림" charset="-127"/>
              </a:defRPr>
            </a:lvl1pPr>
          </a:lstStyle>
          <a:p>
            <a:pPr>
              <a:defRPr/>
            </a:pPr>
            <a:fld id="{3D06783F-A05C-405D-B32C-5FD47C50ED8F}" type="slidenum">
              <a:rPr lang="en-US" altLang="ko-KR" smtClean="0"/>
              <a:pPr>
                <a:defRPr/>
              </a:pPr>
              <a:t>‹#›</a:t>
            </a:fld>
            <a:endParaRPr lang="en-US" altLang="ko-KR" dirty="0"/>
          </a:p>
        </p:txBody>
      </p:sp>
      <p:sp>
        <p:nvSpPr>
          <p:cNvPr id="14" name="Text Box 8">
            <a:extLst>
              <a:ext uri="{FF2B5EF4-FFF2-40B4-BE49-F238E27FC236}">
                <a16:creationId xmlns:a16="http://schemas.microsoft.com/office/drawing/2014/main" id="{B311253D-4458-408C-8954-86F99A5ED268}"/>
              </a:ext>
            </a:extLst>
          </p:cNvPr>
          <p:cNvSpPr txBox="1">
            <a:spLocks noChangeArrowheads="1"/>
          </p:cNvSpPr>
          <p:nvPr userDrawn="1"/>
        </p:nvSpPr>
        <p:spPr bwMode="auto">
          <a:xfrm>
            <a:off x="381000" y="6405292"/>
            <a:ext cx="2057398" cy="367858"/>
          </a:xfrm>
          <a:prstGeom prst="rect">
            <a:avLst/>
          </a:prstGeom>
          <a:noFill/>
          <a:ln w="9525">
            <a:noFill/>
            <a:miter lim="800000"/>
            <a:headEnd/>
            <a:tailEnd/>
          </a:ln>
          <a:effectLst/>
        </p:spPr>
        <p:txBody>
          <a:bodyPr wrap="square" lIns="0" tIns="0" rIns="0" bIns="0">
            <a:spAutoFit/>
          </a:bodyPr>
          <a:lstStyle/>
          <a:p>
            <a:pPr algn="ctr" eaLnBrk="1" hangingPunct="1">
              <a:lnSpc>
                <a:spcPts val="3400"/>
              </a:lnSpc>
              <a:tabLst>
                <a:tab pos="0" algn="l"/>
                <a:tab pos="914400" algn="l"/>
                <a:tab pos="1828800" algn="l"/>
                <a:tab pos="2743200" algn="l"/>
                <a:tab pos="3657600" algn="l"/>
                <a:tab pos="4572000" algn="l"/>
              </a:tabLst>
              <a:defRPr/>
            </a:pPr>
            <a:r>
              <a:rPr lang="en-US" altLang="ko-KR" sz="1400" b="1" i="0" baseline="0" dirty="0">
                <a:solidFill>
                  <a:srgbClr val="0070C0"/>
                </a:solidFill>
                <a:latin typeface="Arial" panose="020B0604020202020204" pitchFamily="34" charset="0"/>
                <a:ea typeface="굴림" charset="-127"/>
              </a:rPr>
              <a:t>	</a:t>
            </a:r>
            <a:r>
              <a:rPr lang="en-US" altLang="ko-KR" sz="1400" b="1" i="0" baseline="0" dirty="0" err="1">
                <a:solidFill>
                  <a:srgbClr val="0070C0"/>
                </a:solidFill>
                <a:latin typeface="Arial" panose="020B0604020202020204" pitchFamily="34" charset="0"/>
                <a:ea typeface="굴림" charset="-127"/>
              </a:rPr>
              <a:t>Hanyang</a:t>
            </a:r>
            <a:r>
              <a:rPr lang="en-US" altLang="ko-KR" sz="1400" b="1" i="0" baseline="0" dirty="0">
                <a:solidFill>
                  <a:srgbClr val="0070C0"/>
                </a:solidFill>
                <a:latin typeface="Arial" panose="020B0604020202020204" pitchFamily="34" charset="0"/>
                <a:ea typeface="굴림" charset="-127"/>
              </a:rPr>
              <a:t> University</a:t>
            </a:r>
          </a:p>
        </p:txBody>
      </p:sp>
      <p:pic>
        <p:nvPicPr>
          <p:cNvPr id="16" name="그림 15" descr="한양대학교UI로고_big.png">
            <a:extLst>
              <a:ext uri="{FF2B5EF4-FFF2-40B4-BE49-F238E27FC236}">
                <a16:creationId xmlns:a16="http://schemas.microsoft.com/office/drawing/2014/main" id="{AF4D84EC-33E2-44DB-A0E0-726411CE77D1}"/>
              </a:ext>
            </a:extLst>
          </p:cNvPr>
          <p:cNvPicPr>
            <a:picLocks noChangeAspect="1"/>
          </p:cNvPicPr>
          <p:nvPr userDrawn="1"/>
        </p:nvPicPr>
        <p:blipFill>
          <a:blip r:embed="rId15" cstate="print"/>
          <a:stretch>
            <a:fillRect/>
          </a:stretch>
        </p:blipFill>
        <p:spPr>
          <a:xfrm>
            <a:off x="-37714" y="6248400"/>
            <a:ext cx="761235" cy="761235"/>
          </a:xfrm>
          <a:prstGeom prst="rect">
            <a:avLst/>
          </a:prstGeom>
        </p:spPr>
      </p:pic>
      <p:pic>
        <p:nvPicPr>
          <p:cNvPr id="15" name="그림 14" descr="텍스트이(가) 표시된 사진&#10;&#10;자동 생성된 설명">
            <a:extLst>
              <a:ext uri="{FF2B5EF4-FFF2-40B4-BE49-F238E27FC236}">
                <a16:creationId xmlns:a16="http://schemas.microsoft.com/office/drawing/2014/main" id="{E5B95B49-DF1E-45B1-AB05-6A6FA18A7BCF}"/>
              </a:ext>
            </a:extLst>
          </p:cNvPr>
          <p:cNvPicPr>
            <a:picLocks noChangeAspect="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6705600" y="6403340"/>
            <a:ext cx="494915" cy="494915"/>
          </a:xfrm>
          <a:prstGeom prst="rect">
            <a:avLst/>
          </a:prstGeom>
          <a:noFill/>
          <a:ln>
            <a:noFill/>
          </a:ln>
        </p:spPr>
      </p:pic>
      <p:sp>
        <p:nvSpPr>
          <p:cNvPr id="17" name="Text Box 8">
            <a:extLst>
              <a:ext uri="{FF2B5EF4-FFF2-40B4-BE49-F238E27FC236}">
                <a16:creationId xmlns:a16="http://schemas.microsoft.com/office/drawing/2014/main" id="{0D7598A1-E31F-4FBD-B090-507A78537781}"/>
              </a:ext>
            </a:extLst>
          </p:cNvPr>
          <p:cNvSpPr txBox="1">
            <a:spLocks noChangeArrowheads="1"/>
          </p:cNvSpPr>
          <p:nvPr userDrawn="1"/>
        </p:nvSpPr>
        <p:spPr bwMode="auto">
          <a:xfrm>
            <a:off x="7312660" y="6499224"/>
            <a:ext cx="1600200" cy="359073"/>
          </a:xfrm>
          <a:prstGeom prst="rect">
            <a:avLst/>
          </a:prstGeom>
          <a:noFill/>
          <a:ln w="9525">
            <a:noFill/>
            <a:miter lim="800000"/>
            <a:headEnd/>
            <a:tailEnd/>
          </a:ln>
          <a:effectLst/>
        </p:spPr>
        <p:txBody>
          <a:bodyPr wrap="square" lIns="0" tIns="0" rIns="0" bIns="0">
            <a:spAutoFit/>
          </a:bodyPr>
          <a:lstStyle/>
          <a:p>
            <a:pPr algn="l" fontAlgn="base" latinLnBrk="1">
              <a:lnSpc>
                <a:spcPts val="1400"/>
              </a:lnSpc>
              <a:spcAft>
                <a:spcPts val="400"/>
              </a:spcAft>
              <a:tabLst>
                <a:tab pos="914400" algn="l"/>
                <a:tab pos="1828800" algn="l"/>
                <a:tab pos="2743200" algn="l"/>
                <a:tab pos="3657600" algn="l"/>
                <a:tab pos="4572000" algn="l"/>
              </a:tabLst>
            </a:pPr>
            <a:r>
              <a:rPr lang="en-US" sz="1400" b="1" kern="1200" dirty="0">
                <a:solidFill>
                  <a:srgbClr val="0070C0"/>
                </a:solidFill>
                <a:effectLst/>
                <a:latin typeface="Arial" panose="020B0604020202020204" pitchFamily="34" charset="0"/>
                <a:ea typeface="맑은 고딕" panose="020B0503020000020004" pitchFamily="50" charset="-127"/>
                <a:cs typeface="Times New Roman" panose="02020603050405020304" pitchFamily="18" charset="0"/>
              </a:rPr>
              <a:t>Korea Institute for Advanced Study</a:t>
            </a:r>
            <a:endParaRPr lang="ko-KR" sz="14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p:txBody>
      </p:sp>
      <p:sp>
        <p:nvSpPr>
          <p:cNvPr id="20" name="Line 19"/>
          <p:cNvSpPr>
            <a:spLocks noChangeShapeType="1"/>
          </p:cNvSpPr>
          <p:nvPr userDrawn="1"/>
        </p:nvSpPr>
        <p:spPr bwMode="auto">
          <a:xfrm>
            <a:off x="228600" y="6465888"/>
            <a:ext cx="8686800" cy="0"/>
          </a:xfrm>
          <a:prstGeom prst="line">
            <a:avLst/>
          </a:prstGeom>
          <a:noFill/>
          <a:ln w="9525">
            <a:solidFill>
              <a:schemeClr val="tx1"/>
            </a:solidFill>
            <a:round/>
            <a:headEnd/>
            <a:tailEnd/>
          </a:ln>
          <a:effectLst/>
        </p:spPr>
        <p:txBody>
          <a:bodyPr wrap="none" anchor="ctr"/>
          <a:lstStyle/>
          <a:p>
            <a:pPr>
              <a:defRPr/>
            </a:pPr>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rtl="0" eaLnBrk="0" fontAlgn="base" hangingPunct="0">
        <a:spcBef>
          <a:spcPct val="0"/>
        </a:spcBef>
        <a:spcAft>
          <a:spcPct val="0"/>
        </a:spcAft>
        <a:defRPr sz="3600" u="sng">
          <a:solidFill>
            <a:schemeClr val="accent2"/>
          </a:solidFill>
          <a:latin typeface="+mj-lt"/>
          <a:ea typeface="+mj-ea"/>
          <a:cs typeface="+mj-cs"/>
        </a:defRPr>
      </a:lvl1pPr>
      <a:lvl2pPr algn="l" rtl="0" eaLnBrk="0" fontAlgn="base" hangingPunct="0">
        <a:spcBef>
          <a:spcPct val="0"/>
        </a:spcBef>
        <a:spcAft>
          <a:spcPct val="0"/>
        </a:spcAft>
        <a:defRPr sz="3600" u="sng">
          <a:solidFill>
            <a:schemeClr val="accent2"/>
          </a:solidFill>
          <a:latin typeface="Arial" charset="0"/>
        </a:defRPr>
      </a:lvl2pPr>
      <a:lvl3pPr algn="l" rtl="0" eaLnBrk="0" fontAlgn="base" hangingPunct="0">
        <a:spcBef>
          <a:spcPct val="0"/>
        </a:spcBef>
        <a:spcAft>
          <a:spcPct val="0"/>
        </a:spcAft>
        <a:defRPr sz="3600" u="sng">
          <a:solidFill>
            <a:schemeClr val="accent2"/>
          </a:solidFill>
          <a:latin typeface="Arial" charset="0"/>
        </a:defRPr>
      </a:lvl3pPr>
      <a:lvl4pPr algn="l" rtl="0" eaLnBrk="0" fontAlgn="base" hangingPunct="0">
        <a:spcBef>
          <a:spcPct val="0"/>
        </a:spcBef>
        <a:spcAft>
          <a:spcPct val="0"/>
        </a:spcAft>
        <a:defRPr sz="3600" u="sng">
          <a:solidFill>
            <a:schemeClr val="accent2"/>
          </a:solidFill>
          <a:latin typeface="Arial" charset="0"/>
        </a:defRPr>
      </a:lvl4pPr>
      <a:lvl5pPr algn="l" rtl="0" eaLnBrk="0" fontAlgn="base" hangingPunct="0">
        <a:spcBef>
          <a:spcPct val="0"/>
        </a:spcBef>
        <a:spcAft>
          <a:spcPct val="0"/>
        </a:spcAft>
        <a:defRPr sz="3600" u="sng">
          <a:solidFill>
            <a:schemeClr val="accent2"/>
          </a:solidFill>
          <a:latin typeface="Arial" charset="0"/>
        </a:defRPr>
      </a:lvl5pPr>
      <a:lvl6pPr marL="457200" algn="l" rtl="0" fontAlgn="base">
        <a:spcBef>
          <a:spcPct val="0"/>
        </a:spcBef>
        <a:spcAft>
          <a:spcPct val="0"/>
        </a:spcAft>
        <a:defRPr sz="3600" u="sng">
          <a:solidFill>
            <a:schemeClr val="accent2"/>
          </a:solidFill>
          <a:latin typeface="Arial" charset="0"/>
        </a:defRPr>
      </a:lvl6pPr>
      <a:lvl7pPr marL="914400" algn="l" rtl="0" fontAlgn="base">
        <a:spcBef>
          <a:spcPct val="0"/>
        </a:spcBef>
        <a:spcAft>
          <a:spcPct val="0"/>
        </a:spcAft>
        <a:defRPr sz="3600" u="sng">
          <a:solidFill>
            <a:schemeClr val="accent2"/>
          </a:solidFill>
          <a:latin typeface="Arial" charset="0"/>
        </a:defRPr>
      </a:lvl7pPr>
      <a:lvl8pPr marL="1371600" algn="l" rtl="0" fontAlgn="base">
        <a:spcBef>
          <a:spcPct val="0"/>
        </a:spcBef>
        <a:spcAft>
          <a:spcPct val="0"/>
        </a:spcAft>
        <a:defRPr sz="3600" u="sng">
          <a:solidFill>
            <a:schemeClr val="accent2"/>
          </a:solidFill>
          <a:latin typeface="Arial" charset="0"/>
        </a:defRPr>
      </a:lvl8pPr>
      <a:lvl9pPr marL="1828800" algn="l" rtl="0" fontAlgn="base">
        <a:spcBef>
          <a:spcPct val="0"/>
        </a:spcBef>
        <a:spcAft>
          <a:spcPct val="0"/>
        </a:spcAft>
        <a:defRPr sz="3600" u="sng">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800">
          <a:solidFill>
            <a:schemeClr val="tx1"/>
          </a:solidFill>
          <a:latin typeface="+mn-lt"/>
        </a:defRPr>
      </a:lvl4pPr>
      <a:lvl5pPr marL="2057400" indent="-228600" algn="l" rtl="0" eaLnBrk="0" fontAlgn="base" hangingPunct="0">
        <a:spcBef>
          <a:spcPct val="20000"/>
        </a:spcBef>
        <a:spcAft>
          <a:spcPct val="0"/>
        </a:spcAft>
        <a:buChar char="»"/>
        <a:defRPr sz="2800">
          <a:solidFill>
            <a:schemeClr val="tx1"/>
          </a:solidFill>
          <a:latin typeface="+mn-lt"/>
        </a:defRPr>
      </a:lvl5pPr>
      <a:lvl6pPr marL="2514600" indent="-228600" algn="l" rtl="0" fontAlgn="base">
        <a:spcBef>
          <a:spcPct val="20000"/>
        </a:spcBef>
        <a:spcAft>
          <a:spcPct val="0"/>
        </a:spcAft>
        <a:buChar char="»"/>
        <a:defRPr sz="2800">
          <a:solidFill>
            <a:schemeClr val="tx1"/>
          </a:solidFill>
          <a:latin typeface="+mn-lt"/>
        </a:defRPr>
      </a:lvl6pPr>
      <a:lvl7pPr marL="2971800" indent="-228600" algn="l" rtl="0" fontAlgn="base">
        <a:spcBef>
          <a:spcPct val="20000"/>
        </a:spcBef>
        <a:spcAft>
          <a:spcPct val="0"/>
        </a:spcAft>
        <a:buChar char="»"/>
        <a:defRPr sz="2800">
          <a:solidFill>
            <a:schemeClr val="tx1"/>
          </a:solidFill>
          <a:latin typeface="+mn-lt"/>
        </a:defRPr>
      </a:lvl7pPr>
      <a:lvl8pPr marL="3429000" indent="-228600" algn="l" rtl="0" fontAlgn="base">
        <a:spcBef>
          <a:spcPct val="20000"/>
        </a:spcBef>
        <a:spcAft>
          <a:spcPct val="0"/>
        </a:spcAft>
        <a:buChar char="»"/>
        <a:defRPr sz="2800">
          <a:solidFill>
            <a:schemeClr val="tx1"/>
          </a:solidFill>
          <a:latin typeface="+mn-lt"/>
        </a:defRPr>
      </a:lvl8pPr>
      <a:lvl9pPr marL="3886200" indent="-228600" algn="l" rtl="0" fontAlgn="base">
        <a:spcBef>
          <a:spcPct val="20000"/>
        </a:spcBef>
        <a:spcAft>
          <a:spcPct val="0"/>
        </a:spcAft>
        <a:buChar char="»"/>
        <a:defRPr sz="28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64.wmf"/><Relationship Id="rId18" Type="http://schemas.openxmlformats.org/officeDocument/2006/relationships/oleObject" Target="../embeddings/oleObject15.bin"/><Relationship Id="rId26" Type="http://schemas.openxmlformats.org/officeDocument/2006/relationships/oleObject" Target="../embeddings/oleObject19.bin"/><Relationship Id="rId3" Type="http://schemas.openxmlformats.org/officeDocument/2006/relationships/notesSlide" Target="../notesSlides/notesSlide4.xml"/><Relationship Id="rId21" Type="http://schemas.openxmlformats.org/officeDocument/2006/relationships/image" Target="../media/image68.wmf"/><Relationship Id="rId7" Type="http://schemas.openxmlformats.org/officeDocument/2006/relationships/image" Target="../media/image61.wmf"/><Relationship Id="rId12" Type="http://schemas.openxmlformats.org/officeDocument/2006/relationships/oleObject" Target="../embeddings/oleObject12.bin"/><Relationship Id="rId17" Type="http://schemas.openxmlformats.org/officeDocument/2006/relationships/image" Target="../media/image66.wmf"/><Relationship Id="rId25" Type="http://schemas.openxmlformats.org/officeDocument/2006/relationships/image" Target="../media/image70.wmf"/><Relationship Id="rId2" Type="http://schemas.openxmlformats.org/officeDocument/2006/relationships/slideLayout" Target="../slideLayouts/slideLayout2.xml"/><Relationship Id="rId16" Type="http://schemas.openxmlformats.org/officeDocument/2006/relationships/oleObject" Target="../embeddings/oleObject14.bin"/><Relationship Id="rId20" Type="http://schemas.openxmlformats.org/officeDocument/2006/relationships/oleObject" Target="../embeddings/oleObject16.bin"/><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image" Target="../media/image63.wmf"/><Relationship Id="rId24" Type="http://schemas.openxmlformats.org/officeDocument/2006/relationships/oleObject" Target="../embeddings/oleObject18.bin"/><Relationship Id="rId5" Type="http://schemas.openxmlformats.org/officeDocument/2006/relationships/image" Target="../media/image60.wmf"/><Relationship Id="rId15" Type="http://schemas.openxmlformats.org/officeDocument/2006/relationships/image" Target="../media/image65.wmf"/><Relationship Id="rId23" Type="http://schemas.openxmlformats.org/officeDocument/2006/relationships/image" Target="../media/image69.wmf"/><Relationship Id="rId10" Type="http://schemas.openxmlformats.org/officeDocument/2006/relationships/oleObject" Target="../embeddings/oleObject11.bin"/><Relationship Id="rId19" Type="http://schemas.openxmlformats.org/officeDocument/2006/relationships/image" Target="../media/image67.wmf"/><Relationship Id="rId4" Type="http://schemas.openxmlformats.org/officeDocument/2006/relationships/oleObject" Target="../embeddings/oleObject8.bin"/><Relationship Id="rId9" Type="http://schemas.openxmlformats.org/officeDocument/2006/relationships/image" Target="../media/image62.wmf"/><Relationship Id="rId14" Type="http://schemas.openxmlformats.org/officeDocument/2006/relationships/oleObject" Target="../embeddings/oleObject13.bin"/><Relationship Id="rId22" Type="http://schemas.openxmlformats.org/officeDocument/2006/relationships/oleObject" Target="../embeddings/oleObject17.bin"/><Relationship Id="rId27" Type="http://schemas.openxmlformats.org/officeDocument/2006/relationships/image" Target="../media/image71.wmf"/></Relationships>
</file>

<file path=ppt/slides/_rels/slide12.xml.rels><?xml version="1.0" encoding="UTF-8" standalone="yes"?>
<Relationships xmlns="http://schemas.openxmlformats.org/package/2006/relationships"><Relationship Id="rId8" Type="http://schemas.openxmlformats.org/officeDocument/2006/relationships/image" Target="../media/image74.wmf"/><Relationship Id="rId13" Type="http://schemas.openxmlformats.org/officeDocument/2006/relationships/oleObject" Target="../embeddings/oleObject25.bin"/><Relationship Id="rId18" Type="http://schemas.openxmlformats.org/officeDocument/2006/relationships/image" Target="../media/image79.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76.wmf"/><Relationship Id="rId17" Type="http://schemas.openxmlformats.org/officeDocument/2006/relationships/oleObject" Target="../embeddings/oleObject27.bin"/><Relationship Id="rId2" Type="http://schemas.openxmlformats.org/officeDocument/2006/relationships/slideLayout" Target="../slideLayouts/slideLayout2.xml"/><Relationship Id="rId16" Type="http://schemas.openxmlformats.org/officeDocument/2006/relationships/image" Target="../media/image78.wmf"/><Relationship Id="rId20" Type="http://schemas.openxmlformats.org/officeDocument/2006/relationships/oleObject" Target="../embeddings/oleObject29.bin"/><Relationship Id="rId1" Type="http://schemas.openxmlformats.org/officeDocument/2006/relationships/vmlDrawing" Target="../drawings/vmlDrawing6.vml"/><Relationship Id="rId6" Type="http://schemas.openxmlformats.org/officeDocument/2006/relationships/image" Target="../media/image73.w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75.wmf"/><Relationship Id="rId19" Type="http://schemas.openxmlformats.org/officeDocument/2006/relationships/oleObject" Target="../embeddings/oleObject28.bin"/><Relationship Id="rId4" Type="http://schemas.openxmlformats.org/officeDocument/2006/relationships/image" Target="../media/image72.wmf"/><Relationship Id="rId9" Type="http://schemas.openxmlformats.org/officeDocument/2006/relationships/oleObject" Target="../embeddings/oleObject23.bin"/><Relationship Id="rId14" Type="http://schemas.openxmlformats.org/officeDocument/2006/relationships/image" Target="../media/image77.wmf"/></Relationships>
</file>

<file path=ppt/slides/_rels/slide1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5.wmf"/><Relationship Id="rId5" Type="http://schemas.openxmlformats.org/officeDocument/2006/relationships/oleObject" Target="../embeddings/oleObject28.bin"/><Relationship Id="rId4" Type="http://schemas.openxmlformats.org/officeDocument/2006/relationships/image" Target="../media/image79.wmf"/></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gif"/><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gif"/><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7.png"/><Relationship Id="rId4" Type="http://schemas.openxmlformats.org/officeDocument/2006/relationships/image" Target="../media/image83.gif"/></Relationships>
</file>

<file path=ppt/slides/_rels/slide1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2.png"/><Relationship Id="rId11" Type="http://schemas.openxmlformats.org/officeDocument/2006/relationships/oleObject" Target="../embeddings/oleObject30.bin"/><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hyperlink" Target="http://www.sciencemag.org/cgi/content/full/290/5500/2268"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hyperlink" Target="http://www.sciencemag.org/cgi/content/short/290/5500/2323" TargetMode="External"/><Relationship Id="rId4" Type="http://schemas.openxmlformats.org/officeDocument/2006/relationships/hyperlink" Target="http://www.sciencemag.org/cgi/content/short/290/5500/2319" TargetMode="External"/></Relationships>
</file>

<file path=ppt/slides/_rels/slide21.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80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2.bin"/><Relationship Id="rId5" Type="http://schemas.openxmlformats.org/officeDocument/2006/relationships/image" Target="../media/image103.wmf"/><Relationship Id="rId4" Type="http://schemas.openxmlformats.org/officeDocument/2006/relationships/oleObject" Target="../embeddings/oleObject31.bin"/></Relationships>
</file>

<file path=ppt/slides/_rels/slide2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File:Convolution_of_spiky_function_with_box2.gif" TargetMode="External"/><Relationship Id="rId3" Type="http://schemas.openxmlformats.org/officeDocument/2006/relationships/video" Target="../media/media1.mp4"/><Relationship Id="rId7" Type="http://schemas.openxmlformats.org/officeDocument/2006/relationships/image" Target="../media/image106.wmf"/><Relationship Id="rId12" Type="http://schemas.openxmlformats.org/officeDocument/2006/relationships/image" Target="../media/image108.png"/><Relationship Id="rId2" Type="http://schemas.microsoft.com/office/2007/relationships/media" Target="../media/media1.mp4"/><Relationship Id="rId1" Type="http://schemas.openxmlformats.org/officeDocument/2006/relationships/vmlDrawing" Target="../drawings/vmlDrawing10.vml"/><Relationship Id="rId6" Type="http://schemas.openxmlformats.org/officeDocument/2006/relationships/oleObject" Target="../embeddings/oleObject33.bin"/><Relationship Id="rId11" Type="http://schemas.openxmlformats.org/officeDocument/2006/relationships/image" Target="../media/image107.png"/><Relationship Id="rId5" Type="http://schemas.openxmlformats.org/officeDocument/2006/relationships/notesSlide" Target="../notesSlides/notesSlide8.xml"/><Relationship Id="rId10" Type="http://schemas.openxmlformats.org/officeDocument/2006/relationships/customXml" Target="../ink/ink2.xml"/><Relationship Id="rId4" Type="http://schemas.openxmlformats.org/officeDocument/2006/relationships/slideLayout" Target="../slideLayouts/slideLayout2.xml"/><Relationship Id="rId9" Type="http://schemas.openxmlformats.org/officeDocument/2006/relationships/image" Target="../media/image107.gif"/></Relationships>
</file>

<file path=ppt/slides/_rels/slide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11.gif"/><Relationship Id="rId1" Type="http://schemas.openxmlformats.org/officeDocument/2006/relationships/slideLayout" Target="../slideLayouts/slideLayout2.xml"/><Relationship Id="rId4" Type="http://schemas.openxmlformats.org/officeDocument/2006/relationships/image" Target="../media/image932.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notesSlide" Target="../notesSlides/notesSlide9.xml"/><Relationship Id="rId7" Type="http://schemas.openxmlformats.org/officeDocument/2006/relationships/image" Target="../media/image12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5.bin"/><Relationship Id="rId5" Type="http://schemas.openxmlformats.org/officeDocument/2006/relationships/image" Target="../media/image120.wmf"/><Relationship Id="rId4" Type="http://schemas.openxmlformats.org/officeDocument/2006/relationships/oleObject" Target="../embeddings/oleObject34.bin"/><Relationship Id="rId9" Type="http://schemas.openxmlformats.org/officeDocument/2006/relationships/image" Target="../media/image122.w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23.wmf"/></Relationships>
</file>

<file path=ppt/slides/_rels/slide3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4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282.png"/><Relationship Id="rId4" Type="http://schemas.openxmlformats.org/officeDocument/2006/relationships/customXml" Target="../ink/ink4.xml"/></Relationships>
</file>

<file path=ppt/slides/_rels/slide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8.png"/><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image" Target="../media/image10.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image" Target="../media/image16.png"/><Relationship Id="rId19" Type="http://schemas.openxmlformats.org/officeDocument/2006/relationships/image" Target="../media/image25.png"/><Relationship Id="rId31" Type="http://schemas.openxmlformats.org/officeDocument/2006/relationships/image" Target="../media/image37.png"/><Relationship Id="rId4" Type="http://schemas.openxmlformats.org/officeDocument/2006/relationships/image" Target="../media/image12.png"/><Relationship Id="rId9" Type="http://schemas.openxmlformats.org/officeDocument/2006/relationships/image" Target="../media/image9.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 Id="rId30" Type="http://schemas.openxmlformats.org/officeDocument/2006/relationships/image" Target="../media/image36.png"/></Relationships>
</file>

<file path=ppt/slides/_rels/slide6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3.wmf"/><Relationship Id="rId5" Type="http://schemas.openxmlformats.org/officeDocument/2006/relationships/oleObject" Target="../embeddings/oleObject39.bin"/><Relationship Id="rId4" Type="http://schemas.openxmlformats.org/officeDocument/2006/relationships/image" Target="../media/image150.wmf"/></Relationships>
</file>

<file path=ppt/slides/_rels/slide6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notesSlide" Target="../notesSlides/notesSlide17.xml"/><Relationship Id="rId7" Type="http://schemas.openxmlformats.org/officeDocument/2006/relationships/oleObject" Target="../embeddings/oleObject43.bin"/><Relationship Id="rId12" Type="http://schemas.openxmlformats.org/officeDocument/2006/relationships/image" Target="../media/image159.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2.bin"/><Relationship Id="rId11" Type="http://schemas.openxmlformats.org/officeDocument/2006/relationships/oleObject" Target="../embeddings/oleObject45.bin"/><Relationship Id="rId5" Type="http://schemas.openxmlformats.org/officeDocument/2006/relationships/image" Target="../media/image156.wmf"/><Relationship Id="rId10" Type="http://schemas.openxmlformats.org/officeDocument/2006/relationships/image" Target="../media/image158.wmf"/><Relationship Id="rId4" Type="http://schemas.openxmlformats.org/officeDocument/2006/relationships/oleObject" Target="../embeddings/oleObject41.bin"/><Relationship Id="rId9" Type="http://schemas.openxmlformats.org/officeDocument/2006/relationships/oleObject" Target="../embeddings/oleObject44.bin"/></Relationships>
</file>

<file path=ppt/slides/_rels/slide67.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notesSlide" Target="../notesSlides/notesSlide18.xml"/><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47.bin"/><Relationship Id="rId5" Type="http://schemas.openxmlformats.org/officeDocument/2006/relationships/image" Target="../media/image156.wmf"/><Relationship Id="rId10" Type="http://schemas.openxmlformats.org/officeDocument/2006/relationships/image" Target="../media/image160.wmf"/><Relationship Id="rId4" Type="http://schemas.openxmlformats.org/officeDocument/2006/relationships/oleObject" Target="../embeddings/oleObject46.bin"/><Relationship Id="rId9" Type="http://schemas.openxmlformats.org/officeDocument/2006/relationships/oleObject" Target="../embeddings/oleObject49.bin"/></Relationships>
</file>

<file path=ppt/slides/_rels/slide68.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oleObject" Target="../embeddings/oleObject50.bin"/><Relationship Id="rId7"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62.wmf"/><Relationship Id="rId5" Type="http://schemas.openxmlformats.org/officeDocument/2006/relationships/oleObject" Target="../embeddings/oleObject51.bin"/><Relationship Id="rId4" Type="http://schemas.openxmlformats.org/officeDocument/2006/relationships/image" Target="../media/image161.wmf"/></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168.wmf"/><Relationship Id="rId3" Type="http://schemas.openxmlformats.org/officeDocument/2006/relationships/notesSlide" Target="../notesSlides/notesSlide19.xml"/><Relationship Id="rId7" Type="http://schemas.openxmlformats.org/officeDocument/2006/relationships/image" Target="../media/image165.wmf"/><Relationship Id="rId12" Type="http://schemas.openxmlformats.org/officeDocument/2006/relationships/oleObject" Target="../embeddings/oleObject57.bin"/><Relationship Id="rId17" Type="http://schemas.openxmlformats.org/officeDocument/2006/relationships/image" Target="../media/image170.wmf"/><Relationship Id="rId2" Type="http://schemas.openxmlformats.org/officeDocument/2006/relationships/slideLayout" Target="../slideLayouts/slideLayout2.xml"/><Relationship Id="rId16" Type="http://schemas.openxmlformats.org/officeDocument/2006/relationships/oleObject" Target="../embeddings/oleObject59.bin"/><Relationship Id="rId1" Type="http://schemas.openxmlformats.org/officeDocument/2006/relationships/vmlDrawing" Target="../drawings/vmlDrawing17.vml"/><Relationship Id="rId6" Type="http://schemas.openxmlformats.org/officeDocument/2006/relationships/oleObject" Target="../embeddings/oleObject54.bin"/><Relationship Id="rId11" Type="http://schemas.openxmlformats.org/officeDocument/2006/relationships/image" Target="../media/image167.wmf"/><Relationship Id="rId5" Type="http://schemas.openxmlformats.org/officeDocument/2006/relationships/image" Target="../media/image164.wmf"/><Relationship Id="rId15" Type="http://schemas.openxmlformats.org/officeDocument/2006/relationships/image" Target="../media/image169.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166.wmf"/><Relationship Id="rId14" Type="http://schemas.openxmlformats.org/officeDocument/2006/relationships/oleObject" Target="../embeddings/oleObject58.bin"/></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4.png"/><Relationship Id="rId18" Type="http://schemas.microsoft.com/office/2007/relationships/hdphoto" Target="../media/hdphoto7.wdp"/><Relationship Id="rId26" Type="http://schemas.microsoft.com/office/2007/relationships/hdphoto" Target="../media/hdphoto11.wdp"/><Relationship Id="rId3" Type="http://schemas.openxmlformats.org/officeDocument/2006/relationships/oleObject" Target="../embeddings/oleObject2.bin"/><Relationship Id="rId21" Type="http://schemas.openxmlformats.org/officeDocument/2006/relationships/image" Target="../media/image48.png"/><Relationship Id="rId7" Type="http://schemas.openxmlformats.org/officeDocument/2006/relationships/image" Target="../media/image41.png"/><Relationship Id="rId12" Type="http://schemas.microsoft.com/office/2007/relationships/hdphoto" Target="../media/hdphoto4.wdp"/><Relationship Id="rId17" Type="http://schemas.openxmlformats.org/officeDocument/2006/relationships/image" Target="../media/image46.png"/><Relationship Id="rId25" Type="http://schemas.openxmlformats.org/officeDocument/2006/relationships/image" Target="../media/image50.png"/><Relationship Id="rId2" Type="http://schemas.openxmlformats.org/officeDocument/2006/relationships/slideLayout" Target="../slideLayouts/slideLayout2.xml"/><Relationship Id="rId16" Type="http://schemas.microsoft.com/office/2007/relationships/hdphoto" Target="../media/hdphoto6.wdp"/><Relationship Id="rId20" Type="http://schemas.microsoft.com/office/2007/relationships/hdphoto" Target="../media/hdphoto8.wdp"/><Relationship Id="rId29" Type="http://schemas.openxmlformats.org/officeDocument/2006/relationships/oleObject" Target="../embeddings/oleObject3.bin"/><Relationship Id="rId1" Type="http://schemas.openxmlformats.org/officeDocument/2006/relationships/vmlDrawing" Target="../drawings/vmlDrawing2.vml"/><Relationship Id="rId6" Type="http://schemas.microsoft.com/office/2007/relationships/hdphoto" Target="../media/hdphoto1.wdp"/><Relationship Id="rId11" Type="http://schemas.openxmlformats.org/officeDocument/2006/relationships/image" Target="../media/image43.png"/><Relationship Id="rId24" Type="http://schemas.microsoft.com/office/2007/relationships/hdphoto" Target="../media/hdphoto10.wdp"/><Relationship Id="rId5" Type="http://schemas.openxmlformats.org/officeDocument/2006/relationships/image" Target="../media/image40.png"/><Relationship Id="rId15" Type="http://schemas.openxmlformats.org/officeDocument/2006/relationships/image" Target="../media/image45.png"/><Relationship Id="rId23" Type="http://schemas.openxmlformats.org/officeDocument/2006/relationships/image" Target="../media/image49.png"/><Relationship Id="rId28" Type="http://schemas.microsoft.com/office/2007/relationships/hdphoto" Target="../media/hdphoto12.wdp"/><Relationship Id="rId10" Type="http://schemas.microsoft.com/office/2007/relationships/hdphoto" Target="../media/hdphoto3.wdp"/><Relationship Id="rId19" Type="http://schemas.openxmlformats.org/officeDocument/2006/relationships/image" Target="../media/image47.png"/><Relationship Id="rId4" Type="http://schemas.openxmlformats.org/officeDocument/2006/relationships/image" Target="../media/image38.wmf"/><Relationship Id="rId9" Type="http://schemas.openxmlformats.org/officeDocument/2006/relationships/image" Target="../media/image42.png"/><Relationship Id="rId14" Type="http://schemas.microsoft.com/office/2007/relationships/hdphoto" Target="../media/hdphoto5.wdp"/><Relationship Id="rId22" Type="http://schemas.microsoft.com/office/2007/relationships/hdphoto" Target="../media/hdphoto9.wdp"/><Relationship Id="rId27" Type="http://schemas.openxmlformats.org/officeDocument/2006/relationships/image" Target="../media/image51.png"/><Relationship Id="rId30" Type="http://schemas.openxmlformats.org/officeDocument/2006/relationships/image" Target="../media/image39.wmf"/></Relationships>
</file>

<file path=ppt/slides/_rels/slide70.xml.rels><?xml version="1.0" encoding="UTF-8" standalone="yes"?>
<Relationships xmlns="http://schemas.openxmlformats.org/package/2006/relationships"><Relationship Id="rId8" Type="http://schemas.openxmlformats.org/officeDocument/2006/relationships/image" Target="../media/image173.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72.wmf"/><Relationship Id="rId5" Type="http://schemas.openxmlformats.org/officeDocument/2006/relationships/oleObject" Target="../embeddings/oleObject61.bin"/><Relationship Id="rId4" Type="http://schemas.openxmlformats.org/officeDocument/2006/relationships/image" Target="../media/image171.wmf"/></Relationships>
</file>

<file path=ppt/slides/_rels/slide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7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 Id="rId9" Type="http://schemas.openxmlformats.org/officeDocument/2006/relationships/image" Target="../media/image184.png"/></Relationships>
</file>

<file path=ppt/slides/_rels/slide78.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87.jpg"/><Relationship Id="rId4" Type="http://schemas.openxmlformats.org/officeDocument/2006/relationships/image" Target="../media/image186.jp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49.png"/><Relationship Id="rId7"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10.wdp"/><Relationship Id="rId9" Type="http://schemas.openxmlformats.org/officeDocument/2006/relationships/image" Target="../media/image52.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59.jpeg"/><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56.wmf"/><Relationship Id="rId4" Type="http://schemas.openxmlformats.org/officeDocument/2006/relationships/oleObject" Target="../embeddings/oleObject5.bin"/><Relationship Id="rId9" Type="http://schemas.openxmlformats.org/officeDocument/2006/relationships/image" Target="../media/image5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내용 개체 틀 5" descr="텍스트이(가) 표시된 사진&#10;&#10;자동 생성된 설명">
            <a:extLst>
              <a:ext uri="{FF2B5EF4-FFF2-40B4-BE49-F238E27FC236}">
                <a16:creationId xmlns:a16="http://schemas.microsoft.com/office/drawing/2014/main" id="{64176DF2-C788-4F77-B664-1CB018934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 y="557"/>
            <a:ext cx="9301681" cy="6857443"/>
          </a:xfrm>
          <a:prstGeom prst="rect">
            <a:avLst/>
          </a:prstGeom>
          <a:noFill/>
          <a:ln w="9525">
            <a:noFill/>
            <a:miter lim="800000"/>
            <a:headEnd/>
            <a:tailEnd/>
          </a:ln>
        </p:spPr>
      </p:pic>
      <p:sp>
        <p:nvSpPr>
          <p:cNvPr id="15" name="직사각형 14">
            <a:extLst>
              <a:ext uri="{FF2B5EF4-FFF2-40B4-BE49-F238E27FC236}">
                <a16:creationId xmlns:a16="http://schemas.microsoft.com/office/drawing/2014/main" id="{92F6574C-8983-4351-956D-071C81360E1B}"/>
              </a:ext>
            </a:extLst>
          </p:cNvPr>
          <p:cNvSpPr/>
          <p:nvPr/>
        </p:nvSpPr>
        <p:spPr bwMode="auto">
          <a:xfrm>
            <a:off x="-103360" y="0"/>
            <a:ext cx="9405040" cy="6858000"/>
          </a:xfrm>
          <a:prstGeom prst="rect">
            <a:avLst/>
          </a:prstGeom>
          <a:solidFill>
            <a:schemeClr val="bg1">
              <a:alpha val="8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 name="제목 1"/>
          <p:cNvSpPr>
            <a:spLocks noGrp="1"/>
          </p:cNvSpPr>
          <p:nvPr>
            <p:ph type="ctrTitle"/>
          </p:nvPr>
        </p:nvSpPr>
        <p:spPr>
          <a:xfrm>
            <a:off x="457200" y="1524000"/>
            <a:ext cx="8229600" cy="1470025"/>
          </a:xfrm>
        </p:spPr>
        <p:txBody>
          <a:bodyPr/>
          <a:lstStyle/>
          <a:p>
            <a:pPr algn="ctr" fontAlgn="t"/>
            <a:r>
              <a:rPr lang="en-US" altLang="ko-KR" sz="3200" dirty="0">
                <a:latin typeface="Arial Black" panose="020B0A04020102020204" pitchFamily="34" charset="0"/>
              </a:rPr>
              <a:t>Machine</a:t>
            </a:r>
            <a:r>
              <a:rPr lang="ko-KR" altLang="en-US" sz="3200" dirty="0">
                <a:latin typeface="Arial Black" panose="020B0A04020102020204" pitchFamily="34" charset="0"/>
              </a:rPr>
              <a:t> </a:t>
            </a:r>
            <a:r>
              <a:rPr lang="en-US" altLang="ko-KR" sz="3200" dirty="0">
                <a:latin typeface="Arial Black" panose="020B0A04020102020204" pitchFamily="34" charset="0"/>
              </a:rPr>
              <a:t>Learning</a:t>
            </a:r>
            <a:r>
              <a:rPr lang="ko-KR" altLang="en-US" sz="3200" dirty="0">
                <a:latin typeface="Arial Black" panose="020B0A04020102020204" pitchFamily="34" charset="0"/>
              </a:rPr>
              <a:t> </a:t>
            </a:r>
            <a:r>
              <a:rPr lang="en-US" altLang="ko-KR" sz="3200" dirty="0">
                <a:latin typeface="Arial Black" panose="020B0A04020102020204" pitchFamily="34" charset="0"/>
              </a:rPr>
              <a:t>and</a:t>
            </a:r>
            <a:r>
              <a:rPr lang="ko-KR" altLang="en-US" sz="3200" dirty="0">
                <a:latin typeface="Arial Black" panose="020B0A04020102020204" pitchFamily="34" charset="0"/>
              </a:rPr>
              <a:t> </a:t>
            </a:r>
            <a:r>
              <a:rPr lang="en-US" altLang="ko-KR" sz="3200" dirty="0">
                <a:latin typeface="Arial Black" panose="020B0A04020102020204" pitchFamily="34" charset="0"/>
              </a:rPr>
              <a:t>Convolutional</a:t>
            </a:r>
            <a:r>
              <a:rPr lang="ko-KR" altLang="en-US" sz="3200" dirty="0">
                <a:latin typeface="Arial Black" panose="020B0A04020102020204" pitchFamily="34" charset="0"/>
              </a:rPr>
              <a:t> </a:t>
            </a:r>
            <a:r>
              <a:rPr lang="en-US" altLang="ko-KR" sz="3200" dirty="0">
                <a:latin typeface="Arial Black" panose="020B0A04020102020204" pitchFamily="34" charset="0"/>
              </a:rPr>
              <a:t>Neural Networks</a:t>
            </a:r>
            <a:endParaRPr lang="ko-KR" altLang="ko-KR" sz="3200" dirty="0">
              <a:latin typeface="Arial Black" panose="020B0A04020102020204" pitchFamily="34" charset="0"/>
            </a:endParaRPr>
          </a:p>
        </p:txBody>
      </p:sp>
      <p:sp>
        <p:nvSpPr>
          <p:cNvPr id="6" name="Rectangle 5"/>
          <p:cNvSpPr>
            <a:spLocks noChangeArrowheads="1"/>
          </p:cNvSpPr>
          <p:nvPr/>
        </p:nvSpPr>
        <p:spPr bwMode="auto">
          <a:xfrm>
            <a:off x="1447800" y="4648200"/>
            <a:ext cx="6553200" cy="838200"/>
          </a:xfrm>
          <a:prstGeom prst="rect">
            <a:avLst/>
          </a:prstGeom>
          <a:noFill/>
          <a:ln w="9525">
            <a:noFill/>
            <a:miter lim="800000"/>
            <a:headEnd/>
            <a:tailEnd/>
          </a:ln>
        </p:spPr>
        <p:txBody>
          <a:bodyPr anchor="ctr"/>
          <a:lstStyle/>
          <a:p>
            <a:pPr marL="342900" indent="-342900" algn="ctr" eaLnBrk="1" hangingPunct="1">
              <a:spcBef>
                <a:spcPct val="20000"/>
              </a:spcBef>
            </a:pPr>
            <a:r>
              <a:rPr lang="en-US" altLang="ko-KR" b="1" i="1" dirty="0">
                <a:latin typeface="Arial" charset="0"/>
                <a:ea typeface="바탕" pitchFamily="18" charset="-127"/>
              </a:rPr>
              <a:t>Yung-Kyun Noh (</a:t>
            </a:r>
            <a:r>
              <a:rPr lang="ko-KR" altLang="en-US" b="1" dirty="0" err="1">
                <a:latin typeface="Arial" charset="0"/>
                <a:ea typeface="바탕" pitchFamily="18" charset="-127"/>
              </a:rPr>
              <a:t>노영균</a:t>
            </a:r>
            <a:r>
              <a:rPr lang="en-US" altLang="ko-KR" b="1" i="1" dirty="0">
                <a:latin typeface="Arial" charset="0"/>
                <a:ea typeface="바탕" pitchFamily="18" charset="-127"/>
              </a:rPr>
              <a:t>)</a:t>
            </a:r>
          </a:p>
          <a:p>
            <a:pPr marL="342900" indent="-342900" algn="ctr" eaLnBrk="1" hangingPunct="1">
              <a:spcBef>
                <a:spcPct val="20000"/>
              </a:spcBef>
            </a:pPr>
            <a:r>
              <a:rPr lang="en-US" altLang="ko-KR" sz="2000" i="1" dirty="0" err="1">
                <a:latin typeface="Arial" charset="0"/>
                <a:ea typeface="바탕" pitchFamily="18" charset="-127"/>
              </a:rPr>
              <a:t>aAIs</a:t>
            </a:r>
            <a:r>
              <a:rPr lang="en-US" altLang="ko-KR" sz="2000" i="1" dirty="0">
                <a:latin typeface="Arial" charset="0"/>
                <a:ea typeface="바탕" pitchFamily="18" charset="-127"/>
              </a:rPr>
              <a:t> Lab.</a:t>
            </a:r>
          </a:p>
        </p:txBody>
      </p:sp>
      <p:sp>
        <p:nvSpPr>
          <p:cNvPr id="7" name="TextBox 6"/>
          <p:cNvSpPr txBox="1"/>
          <p:nvPr/>
        </p:nvSpPr>
        <p:spPr>
          <a:xfrm>
            <a:off x="762000" y="3375025"/>
            <a:ext cx="7620000" cy="830997"/>
          </a:xfrm>
          <a:prstGeom prst="rect">
            <a:avLst/>
          </a:prstGeom>
          <a:noFill/>
        </p:spPr>
        <p:txBody>
          <a:bodyPr wrap="square" rtlCol="0">
            <a:spAutoFit/>
          </a:bodyPr>
          <a:lstStyle/>
          <a:p>
            <a:pPr algn="ctr"/>
            <a:r>
              <a:rPr lang="ko-KR" altLang="en-US" dirty="0"/>
              <a:t>인공지능</a:t>
            </a:r>
            <a:r>
              <a:rPr lang="en-US" altLang="ko-KR" dirty="0"/>
              <a:t> </a:t>
            </a:r>
            <a:r>
              <a:rPr lang="ko-KR" altLang="en-US" dirty="0"/>
              <a:t>부트캠프</a:t>
            </a:r>
            <a:endParaRPr lang="en-US" altLang="ko-KR" dirty="0"/>
          </a:p>
          <a:p>
            <a:pPr algn="ctr"/>
            <a:r>
              <a:rPr lang="en-US" altLang="ko-KR" dirty="0"/>
              <a:t>2022. 2. 7. (Mon.)</a:t>
            </a:r>
            <a:endParaRPr lang="ko-KR" altLang="en-US" dirty="0"/>
          </a:p>
        </p:txBody>
      </p:sp>
      <p:sp>
        <p:nvSpPr>
          <p:cNvPr id="9" name="Line 15">
            <a:extLst>
              <a:ext uri="{FF2B5EF4-FFF2-40B4-BE49-F238E27FC236}">
                <a16:creationId xmlns:a16="http://schemas.microsoft.com/office/drawing/2014/main" id="{74892CFD-7464-450D-A251-DC6E20647318}"/>
              </a:ext>
            </a:extLst>
          </p:cNvPr>
          <p:cNvSpPr>
            <a:spLocks noChangeShapeType="1"/>
          </p:cNvSpPr>
          <p:nvPr/>
        </p:nvSpPr>
        <p:spPr bwMode="auto">
          <a:xfrm>
            <a:off x="228600" y="76200"/>
            <a:ext cx="0" cy="6353175"/>
          </a:xfrm>
          <a:prstGeom prst="line">
            <a:avLst/>
          </a:prstGeom>
          <a:noFill/>
          <a:ln w="9525">
            <a:solidFill>
              <a:schemeClr val="tx1"/>
            </a:solidFill>
            <a:round/>
            <a:headEnd/>
            <a:tailEnd/>
          </a:ln>
          <a:effectLst/>
        </p:spPr>
        <p:txBody>
          <a:bodyPr wrap="none" anchor="ctr"/>
          <a:lstStyle/>
          <a:p>
            <a:pPr>
              <a:defRPr/>
            </a:pPr>
            <a:endParaRPr lang="ko-KR" altLang="en-US"/>
          </a:p>
        </p:txBody>
      </p:sp>
      <p:sp>
        <p:nvSpPr>
          <p:cNvPr id="10" name="Line 16">
            <a:extLst>
              <a:ext uri="{FF2B5EF4-FFF2-40B4-BE49-F238E27FC236}">
                <a16:creationId xmlns:a16="http://schemas.microsoft.com/office/drawing/2014/main" id="{13D1BB20-8B9A-4789-BF58-E13BDAC2E92D}"/>
              </a:ext>
            </a:extLst>
          </p:cNvPr>
          <p:cNvSpPr>
            <a:spLocks noChangeShapeType="1"/>
          </p:cNvSpPr>
          <p:nvPr/>
        </p:nvSpPr>
        <p:spPr bwMode="auto">
          <a:xfrm>
            <a:off x="8915400" y="76200"/>
            <a:ext cx="0" cy="6353175"/>
          </a:xfrm>
          <a:prstGeom prst="line">
            <a:avLst/>
          </a:prstGeom>
          <a:noFill/>
          <a:ln w="9525">
            <a:solidFill>
              <a:schemeClr val="tx1"/>
            </a:solidFill>
            <a:round/>
            <a:headEnd/>
            <a:tailEnd/>
          </a:ln>
          <a:effectLst/>
        </p:spPr>
        <p:txBody>
          <a:bodyPr wrap="none" anchor="ctr"/>
          <a:lstStyle/>
          <a:p>
            <a:pPr>
              <a:defRPr/>
            </a:pPr>
            <a:endParaRPr lang="ko-KR" altLang="en-US"/>
          </a:p>
        </p:txBody>
      </p:sp>
      <p:sp>
        <p:nvSpPr>
          <p:cNvPr id="11" name="Line 19">
            <a:extLst>
              <a:ext uri="{FF2B5EF4-FFF2-40B4-BE49-F238E27FC236}">
                <a16:creationId xmlns:a16="http://schemas.microsoft.com/office/drawing/2014/main" id="{B72DFD39-163A-463F-8372-44ACDE88151F}"/>
              </a:ext>
            </a:extLst>
          </p:cNvPr>
          <p:cNvSpPr>
            <a:spLocks noChangeShapeType="1"/>
          </p:cNvSpPr>
          <p:nvPr/>
        </p:nvSpPr>
        <p:spPr bwMode="auto">
          <a:xfrm>
            <a:off x="228600" y="76200"/>
            <a:ext cx="8686800" cy="0"/>
          </a:xfrm>
          <a:prstGeom prst="line">
            <a:avLst/>
          </a:prstGeom>
          <a:noFill/>
          <a:ln w="9525">
            <a:solidFill>
              <a:schemeClr val="tx1"/>
            </a:solidFill>
            <a:round/>
            <a:headEnd/>
            <a:tailEnd/>
          </a:ln>
          <a:effectLst/>
        </p:spPr>
        <p:txBody>
          <a:bodyPr wrap="none" anchor="ctr"/>
          <a:lstStyle/>
          <a:p>
            <a:pPr>
              <a:defRPr/>
            </a:pPr>
            <a:endParaRPr lang="ko-KR" altLang="en-US"/>
          </a:p>
        </p:txBody>
      </p:sp>
      <p:sp>
        <p:nvSpPr>
          <p:cNvPr id="12" name="Line 19">
            <a:extLst>
              <a:ext uri="{FF2B5EF4-FFF2-40B4-BE49-F238E27FC236}">
                <a16:creationId xmlns:a16="http://schemas.microsoft.com/office/drawing/2014/main" id="{57C2B31C-4C4F-4D71-9501-0DCB112E9806}"/>
              </a:ext>
            </a:extLst>
          </p:cNvPr>
          <p:cNvSpPr>
            <a:spLocks noChangeShapeType="1"/>
          </p:cNvSpPr>
          <p:nvPr/>
        </p:nvSpPr>
        <p:spPr bwMode="auto">
          <a:xfrm>
            <a:off x="228600" y="6465888"/>
            <a:ext cx="8686800" cy="0"/>
          </a:xfrm>
          <a:prstGeom prst="line">
            <a:avLst/>
          </a:prstGeom>
          <a:noFill/>
          <a:ln w="9525">
            <a:solidFill>
              <a:schemeClr val="tx1"/>
            </a:solidFill>
            <a:round/>
            <a:headEnd/>
            <a:tailEnd/>
          </a:ln>
          <a:effectLst/>
        </p:spPr>
        <p:txBody>
          <a:bodyPr wrap="none" anchor="ctr"/>
          <a:lstStyle/>
          <a:p>
            <a:pPr>
              <a:defRPr/>
            </a:pPr>
            <a:endParaRPr lang="ko-KR" altLang="en-US"/>
          </a:p>
        </p:txBody>
      </p:sp>
      <p:sp>
        <p:nvSpPr>
          <p:cNvPr id="13" name="Text Box 8">
            <a:extLst>
              <a:ext uri="{FF2B5EF4-FFF2-40B4-BE49-F238E27FC236}">
                <a16:creationId xmlns:a16="http://schemas.microsoft.com/office/drawing/2014/main" id="{AEBC8BF6-D1E5-4AAB-AA6A-5F7826E19C80}"/>
              </a:ext>
            </a:extLst>
          </p:cNvPr>
          <p:cNvSpPr txBox="1">
            <a:spLocks noChangeArrowheads="1"/>
          </p:cNvSpPr>
          <p:nvPr/>
        </p:nvSpPr>
        <p:spPr bwMode="auto">
          <a:xfrm>
            <a:off x="381000" y="6405292"/>
            <a:ext cx="2057398" cy="367858"/>
          </a:xfrm>
          <a:prstGeom prst="rect">
            <a:avLst/>
          </a:prstGeom>
          <a:noFill/>
          <a:ln w="9525">
            <a:noFill/>
            <a:miter lim="800000"/>
            <a:headEnd/>
            <a:tailEnd/>
          </a:ln>
          <a:effectLst/>
        </p:spPr>
        <p:txBody>
          <a:bodyPr wrap="square" lIns="0" tIns="0" rIns="0" bIns="0">
            <a:spAutoFit/>
          </a:bodyPr>
          <a:lstStyle/>
          <a:p>
            <a:pPr algn="ctr" eaLnBrk="1" hangingPunct="1">
              <a:lnSpc>
                <a:spcPts val="3400"/>
              </a:lnSpc>
              <a:tabLst>
                <a:tab pos="0" algn="l"/>
                <a:tab pos="914400" algn="l"/>
                <a:tab pos="1828800" algn="l"/>
                <a:tab pos="2743200" algn="l"/>
                <a:tab pos="3657600" algn="l"/>
                <a:tab pos="4572000" algn="l"/>
              </a:tabLst>
              <a:defRPr/>
            </a:pPr>
            <a:r>
              <a:rPr lang="en-US" altLang="ko-KR" sz="1400" b="1" i="0" baseline="0" dirty="0">
                <a:solidFill>
                  <a:srgbClr val="0070C0"/>
                </a:solidFill>
                <a:latin typeface="Arial" panose="020B0604020202020204" pitchFamily="34" charset="0"/>
                <a:ea typeface="굴림" charset="-127"/>
              </a:rPr>
              <a:t>	</a:t>
            </a:r>
            <a:r>
              <a:rPr lang="en-US" altLang="ko-KR" sz="1400" b="1" i="0" baseline="0" dirty="0" err="1">
                <a:solidFill>
                  <a:srgbClr val="0070C0"/>
                </a:solidFill>
                <a:latin typeface="Arial" panose="020B0604020202020204" pitchFamily="34" charset="0"/>
                <a:ea typeface="굴림" charset="-127"/>
              </a:rPr>
              <a:t>Hanyang</a:t>
            </a:r>
            <a:r>
              <a:rPr lang="en-US" altLang="ko-KR" sz="1400" b="1" i="0" baseline="0" dirty="0">
                <a:solidFill>
                  <a:srgbClr val="0070C0"/>
                </a:solidFill>
                <a:latin typeface="Arial" panose="020B0604020202020204" pitchFamily="34" charset="0"/>
                <a:ea typeface="굴림" charset="-127"/>
              </a:rPr>
              <a:t> University</a:t>
            </a:r>
          </a:p>
        </p:txBody>
      </p:sp>
      <p:pic>
        <p:nvPicPr>
          <p:cNvPr id="14" name="그림 13" descr="한양대학교UI로고_big.png">
            <a:extLst>
              <a:ext uri="{FF2B5EF4-FFF2-40B4-BE49-F238E27FC236}">
                <a16:creationId xmlns:a16="http://schemas.microsoft.com/office/drawing/2014/main" id="{31D1006E-0E00-4AD9-8991-C8EFE3CB2FDF}"/>
              </a:ext>
            </a:extLst>
          </p:cNvPr>
          <p:cNvPicPr>
            <a:picLocks noChangeAspect="1"/>
          </p:cNvPicPr>
          <p:nvPr/>
        </p:nvPicPr>
        <p:blipFill>
          <a:blip r:embed="rId4" cstate="print"/>
          <a:stretch>
            <a:fillRect/>
          </a:stretch>
        </p:blipFill>
        <p:spPr>
          <a:xfrm>
            <a:off x="-37714" y="6306587"/>
            <a:ext cx="761235" cy="761235"/>
          </a:xfrm>
          <a:prstGeom prst="rect">
            <a:avLst/>
          </a:prstGeom>
        </p:spPr>
      </p:pic>
      <p:pic>
        <p:nvPicPr>
          <p:cNvPr id="17" name="그림 16" descr="lion_cover.png">
            <a:extLst>
              <a:ext uri="{FF2B5EF4-FFF2-40B4-BE49-F238E27FC236}">
                <a16:creationId xmlns:a16="http://schemas.microsoft.com/office/drawing/2014/main" id="{14BA56CF-1571-4FBF-BEFB-A9D04E6A3EC5}"/>
              </a:ext>
            </a:extLst>
          </p:cNvPr>
          <p:cNvPicPr>
            <a:picLocks noChangeAspect="1"/>
          </p:cNvPicPr>
          <p:nvPr/>
        </p:nvPicPr>
        <p:blipFill>
          <a:blip r:embed="rId5" cstate="print"/>
          <a:stretch>
            <a:fillRect/>
          </a:stretch>
        </p:blipFill>
        <p:spPr>
          <a:xfrm>
            <a:off x="7924807" y="5124424"/>
            <a:ext cx="1244245" cy="174627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dirty="0"/>
              <a:t>Clinical Data and Machine Learning</a:t>
            </a:r>
          </a:p>
        </p:txBody>
      </p:sp>
      <p:sp>
        <p:nvSpPr>
          <p:cNvPr id="3" name="내용 개체 틀 2"/>
          <p:cNvSpPr>
            <a:spLocks noGrp="1"/>
          </p:cNvSpPr>
          <p:nvPr>
            <p:ph idx="1"/>
          </p:nvPr>
        </p:nvSpPr>
        <p:spPr>
          <a:xfrm>
            <a:off x="381000" y="914400"/>
            <a:ext cx="8001000" cy="5105400"/>
          </a:xfrm>
        </p:spPr>
        <p:txBody>
          <a:bodyPr/>
          <a:lstStyle/>
          <a:p>
            <a:r>
              <a:rPr lang="en-US" dirty="0"/>
              <a:t>What is the relevant rule considering combinations of many features and noise?</a:t>
            </a:r>
          </a:p>
          <a:p>
            <a:endParaRPr lang="en-US" sz="300" dirty="0"/>
          </a:p>
          <a:p>
            <a:pPr>
              <a:buNone/>
            </a:pPr>
            <a:r>
              <a:rPr lang="en-US" sz="1800" dirty="0"/>
              <a:t>	</a:t>
            </a:r>
            <a:r>
              <a:rPr lang="en-US" altLang="ko-KR" sz="1800" dirty="0">
                <a:latin typeface="HY견명조" pitchFamily="18" charset="-127"/>
                <a:ea typeface="HY궁서B (고정폭)" pitchFamily="65" charset="-127"/>
                <a:cs typeface="Times New Roman" pitchFamily="18" charset="0"/>
              </a:rPr>
              <a:t>Age				</a:t>
            </a:r>
            <a:r>
              <a:rPr lang="en-US" altLang="ko-KR" sz="1800" dirty="0" err="1">
                <a:latin typeface="HY견명조" pitchFamily="18" charset="-127"/>
                <a:ea typeface="HY궁서B (고정폭)" pitchFamily="65" charset="-127"/>
                <a:cs typeface="Times New Roman" pitchFamily="18" charset="0"/>
              </a:rPr>
              <a:t>Dyslipidemia</a:t>
            </a:r>
            <a:r>
              <a:rPr lang="en-US" altLang="ko-KR" sz="1800" dirty="0">
                <a:latin typeface="HY견명조" pitchFamily="18" charset="-127"/>
                <a:ea typeface="HY궁서B (고정폭)" pitchFamily="65" charset="-127"/>
                <a:cs typeface="Times New Roman" pitchFamily="18" charset="0"/>
              </a:rPr>
              <a:t>		CPK</a:t>
            </a:r>
          </a:p>
          <a:p>
            <a:pPr>
              <a:buNone/>
            </a:pPr>
            <a:r>
              <a:rPr lang="en-US" altLang="ko-KR" sz="1800" dirty="0">
                <a:latin typeface="HY견명조" pitchFamily="18" charset="-127"/>
                <a:ea typeface="HY궁서B (고정폭)" pitchFamily="65" charset="-127"/>
                <a:cs typeface="Times New Roman" pitchFamily="18" charset="0"/>
              </a:rPr>
              <a:t>	Gender			Smoking		ESR</a:t>
            </a:r>
          </a:p>
          <a:p>
            <a:pPr>
              <a:buNone/>
            </a:pPr>
            <a:r>
              <a:rPr lang="en-US" altLang="ko-KR" sz="1800" dirty="0">
                <a:latin typeface="HY견명조" pitchFamily="18" charset="-127"/>
                <a:ea typeface="HY궁서B (고정폭)" pitchFamily="65" charset="-127"/>
                <a:cs typeface="Times New Roman" pitchFamily="18" charset="0"/>
              </a:rPr>
              <a:t>	Systolic blood pressure	Alcohol		TSH</a:t>
            </a:r>
          </a:p>
          <a:p>
            <a:pPr>
              <a:buNone/>
            </a:pPr>
            <a:r>
              <a:rPr lang="en-US" altLang="ko-KR" sz="1800" dirty="0">
                <a:latin typeface="HY견명조" pitchFamily="18" charset="-127"/>
                <a:ea typeface="HY궁서B (고정폭)" pitchFamily="65" charset="-127"/>
                <a:cs typeface="Times New Roman" pitchFamily="18" charset="0"/>
              </a:rPr>
              <a:t>	</a:t>
            </a:r>
            <a:r>
              <a:rPr lang="en-US" altLang="ko-KR" sz="1800" dirty="0" err="1">
                <a:latin typeface="HY견명조" pitchFamily="18" charset="-127"/>
                <a:ea typeface="HY궁서B (고정폭)" pitchFamily="65" charset="-127"/>
                <a:cs typeface="Times New Roman" pitchFamily="18" charset="0"/>
              </a:rPr>
              <a:t>Dystolic</a:t>
            </a:r>
            <a:r>
              <a:rPr lang="en-US" altLang="ko-KR" sz="1800" dirty="0">
                <a:latin typeface="HY견명조" pitchFamily="18" charset="-127"/>
                <a:ea typeface="HY궁서B (고정폭)" pitchFamily="65" charset="-127"/>
                <a:cs typeface="Times New Roman" pitchFamily="18" charset="0"/>
              </a:rPr>
              <a:t> blood pressure	Alcoholic		AST</a:t>
            </a:r>
          </a:p>
          <a:p>
            <a:pPr>
              <a:buNone/>
            </a:pPr>
            <a:r>
              <a:rPr lang="en-US" altLang="ko-KR" sz="1800" dirty="0">
                <a:latin typeface="HY견명조" pitchFamily="18" charset="-127"/>
                <a:ea typeface="HY궁서B (고정폭)" pitchFamily="65" charset="-127"/>
                <a:cs typeface="Times New Roman" pitchFamily="18" charset="0"/>
              </a:rPr>
              <a:t>	Heart rate			Weight			ALT</a:t>
            </a:r>
          </a:p>
          <a:p>
            <a:pPr>
              <a:buNone/>
            </a:pPr>
            <a:r>
              <a:rPr lang="en-US" altLang="ko-KR" sz="1800" dirty="0">
                <a:latin typeface="HY견명조" pitchFamily="18" charset="-127"/>
                <a:ea typeface="HY궁서B (고정폭)" pitchFamily="65" charset="-127"/>
                <a:cs typeface="Times New Roman" pitchFamily="18" charset="0"/>
              </a:rPr>
              <a:t>	Pulse pressure		Height			ALP</a:t>
            </a:r>
          </a:p>
          <a:p>
            <a:pPr>
              <a:buNone/>
            </a:pPr>
            <a:r>
              <a:rPr lang="en-US" altLang="ko-KR" sz="1800" dirty="0">
                <a:latin typeface="HY견명조" pitchFamily="18" charset="-127"/>
                <a:ea typeface="HY궁서B (고정폭)" pitchFamily="65" charset="-127"/>
                <a:cs typeface="Times New Roman" pitchFamily="18" charset="0"/>
              </a:rPr>
              <a:t>	Mean blood pressure	Waist			</a:t>
            </a:r>
            <a:r>
              <a:rPr lang="en-US" altLang="ko-KR" sz="1800" dirty="0" err="1">
                <a:latin typeface="HY견명조" pitchFamily="18" charset="-127"/>
                <a:ea typeface="HY궁서B (고정폭)" pitchFamily="65" charset="-127"/>
                <a:cs typeface="Times New Roman" pitchFamily="18" charset="0"/>
              </a:rPr>
              <a:t>Creatinine</a:t>
            </a:r>
            <a:endParaRPr lang="en-US" altLang="ko-KR" sz="1800" dirty="0">
              <a:latin typeface="HY견명조" pitchFamily="18" charset="-127"/>
              <a:ea typeface="HY궁서B (고정폭)" pitchFamily="65" charset="-127"/>
              <a:cs typeface="Times New Roman" pitchFamily="18" charset="0"/>
            </a:endParaRPr>
          </a:p>
          <a:p>
            <a:pPr>
              <a:buNone/>
            </a:pPr>
            <a:r>
              <a:rPr lang="en-US" altLang="ko-KR" sz="1800" dirty="0">
                <a:latin typeface="HY견명조" pitchFamily="18" charset="-127"/>
                <a:ea typeface="HY궁서B (고정폭)" pitchFamily="65" charset="-127"/>
                <a:cs typeface="Times New Roman" pitchFamily="18" charset="0"/>
              </a:rPr>
              <a:t>	History of CAD		Body-mass index</a:t>
            </a:r>
          </a:p>
          <a:p>
            <a:pPr>
              <a:buNone/>
            </a:pPr>
            <a:r>
              <a:rPr lang="en-US" altLang="ko-KR" sz="1800" dirty="0">
                <a:latin typeface="HY견명조" pitchFamily="18" charset="-127"/>
                <a:ea typeface="HY궁서B (고정폭)" pitchFamily="65" charset="-127"/>
                <a:cs typeface="Times New Roman" pitchFamily="18" charset="0"/>
              </a:rPr>
              <a:t>	History of MI		Family history of HTN</a:t>
            </a:r>
          </a:p>
          <a:p>
            <a:pPr>
              <a:buNone/>
            </a:pPr>
            <a:r>
              <a:rPr lang="en-US" altLang="ko-KR" sz="1800" dirty="0">
                <a:latin typeface="HY견명조" pitchFamily="18" charset="-127"/>
                <a:ea typeface="HY궁서B (고정폭)" pitchFamily="65" charset="-127"/>
                <a:cs typeface="Times New Roman" pitchFamily="18" charset="0"/>
              </a:rPr>
              <a:t>	History of PCTA		Family history of </a:t>
            </a:r>
            <a:r>
              <a:rPr lang="en-US" altLang="ko-KR" sz="1800" dirty="0" err="1">
                <a:latin typeface="HY견명조" pitchFamily="18" charset="-127"/>
                <a:ea typeface="HY궁서B (고정폭)" pitchFamily="65" charset="-127"/>
                <a:cs typeface="Times New Roman" pitchFamily="18" charset="0"/>
              </a:rPr>
              <a:t>Dyslipidemia</a:t>
            </a:r>
            <a:endParaRPr lang="en-US" altLang="ko-KR" sz="1800" dirty="0">
              <a:latin typeface="HY견명조" pitchFamily="18" charset="-127"/>
              <a:ea typeface="HY궁서B (고정폭)" pitchFamily="65" charset="-127"/>
              <a:cs typeface="Times New Roman" pitchFamily="18" charset="0"/>
            </a:endParaRPr>
          </a:p>
          <a:p>
            <a:pPr>
              <a:buNone/>
            </a:pPr>
            <a:r>
              <a:rPr lang="en-US" altLang="ko-KR" sz="1800" dirty="0">
                <a:latin typeface="HY견명조" pitchFamily="18" charset="-127"/>
                <a:ea typeface="HY궁서B (고정폭)" pitchFamily="65" charset="-127"/>
                <a:cs typeface="Times New Roman" pitchFamily="18" charset="0"/>
              </a:rPr>
              <a:t>	History of CABG		Family history of CVA</a:t>
            </a:r>
            <a:endParaRPr lang="ko-KR" altLang="en-US" sz="1800" dirty="0">
              <a:latin typeface="HY견명조" pitchFamily="18" charset="-127"/>
              <a:ea typeface="HY궁서B (고정폭)" pitchFamily="65" charset="-127"/>
              <a:cs typeface="Times New Roman" pitchFamily="18" charset="0"/>
            </a:endParaRPr>
          </a:p>
          <a:p>
            <a:pPr>
              <a:buNone/>
            </a:pPr>
            <a:r>
              <a:rPr lang="en-US" altLang="ko-KR" sz="1800" dirty="0">
                <a:latin typeface="HY견명조" pitchFamily="18" charset="-127"/>
                <a:ea typeface="HY궁서B (고정폭)" pitchFamily="65" charset="-127"/>
                <a:cs typeface="Times New Roman" pitchFamily="18" charset="0"/>
              </a:rPr>
              <a:t>	Diabetes			Family history of CAD</a:t>
            </a:r>
            <a:endParaRPr lang="ko-KR" altLang="en-US" sz="1800" dirty="0">
              <a:latin typeface="HY견명조" pitchFamily="18" charset="-127"/>
              <a:ea typeface="HY궁서B (고정폭)" pitchFamily="65" charset="-127"/>
              <a:cs typeface="Times New Roman" pitchFamily="18" charset="0"/>
            </a:endParaRPr>
          </a:p>
          <a:p>
            <a:pPr>
              <a:buNone/>
            </a:pPr>
            <a:r>
              <a:rPr lang="en-US" altLang="ko-KR" sz="1800" dirty="0">
                <a:latin typeface="HY견명조" pitchFamily="18" charset="-127"/>
                <a:ea typeface="HY궁서B (고정폭)" pitchFamily="65" charset="-127"/>
                <a:cs typeface="Times New Roman" pitchFamily="18" charset="0"/>
              </a:rPr>
              <a:t>	Insulin			Family history of DM 	</a:t>
            </a:r>
          </a:p>
          <a:p>
            <a:pPr>
              <a:buNone/>
            </a:pPr>
            <a:endParaRPr lang="en-US" altLang="ko-KR" sz="1800" dirty="0">
              <a:latin typeface="HY견명조" pitchFamily="18" charset="-127"/>
              <a:ea typeface="HY궁서B (고정폭)" pitchFamily="65" charset="-127"/>
              <a:cs typeface="Times New Roman" pitchFamily="18" charset="0"/>
            </a:endParaRPr>
          </a:p>
          <a:p>
            <a:pPr>
              <a:buNone/>
            </a:pPr>
            <a:endParaRPr lang="en-US" altLang="ko-KR" sz="1800" dirty="0">
              <a:latin typeface="HY견명조" pitchFamily="18" charset="-127"/>
              <a:ea typeface="HY궁서B (고정폭)" pitchFamily="65" charset="-127"/>
              <a:cs typeface="Times New Roman" pitchFamily="18" charset="0"/>
            </a:endParaRPr>
          </a:p>
          <a:p>
            <a:pPr>
              <a:buNone/>
            </a:pPr>
            <a:endParaRPr lang="ko-KR" altLang="en-US" sz="1800" dirty="0">
              <a:latin typeface="HY견명조" pitchFamily="18" charset="-127"/>
              <a:ea typeface="HY궁서B (고정폭)" pitchFamily="65" charset="-127"/>
              <a:cs typeface="Times New Roman" pitchFamily="18" charset="0"/>
            </a:endParaRPr>
          </a:p>
          <a:p>
            <a:pPr>
              <a:buNone/>
            </a:pPr>
            <a:endParaRPr lang="ko-KR" altLang="en-US" dirty="0">
              <a:latin typeface="HY견명조" pitchFamily="18" charset="-127"/>
              <a:ea typeface="HY궁서B (고정폭)" pitchFamily="65" charset="-127"/>
              <a:cs typeface="Times New Roman" pitchFamily="18" charset="0"/>
            </a:endParaRPr>
          </a:p>
          <a:p>
            <a:pPr>
              <a:buNone/>
            </a:pPr>
            <a:endParaRPr lang="ko-KR" altLang="en-US" dirty="0">
              <a:latin typeface="HY견명조" pitchFamily="18" charset="-127"/>
              <a:ea typeface="HY궁서B (고정폭)" pitchFamily="65" charset="-127"/>
              <a:cs typeface="Times New Roman" pitchFamily="18" charset="0"/>
            </a:endParaRPr>
          </a:p>
          <a:p>
            <a:pPr>
              <a:buNone/>
            </a:pPr>
            <a:r>
              <a:rPr lang="en-US" dirty="0"/>
              <a:t>	</a:t>
            </a:r>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10</a:t>
            </a:fld>
            <a:endParaRPr lang="en-US" altLang="ko-KR" dirty="0"/>
          </a:p>
        </p:txBody>
      </p:sp>
    </p:spTree>
    <p:extLst>
      <p:ext uri="{BB962C8B-B14F-4D97-AF65-F5344CB8AC3E}">
        <p14:creationId xmlns:p14="http://schemas.microsoft.com/office/powerpoint/2010/main" val="3931427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F567DD-0268-43FD-A8CD-EEF0A559DF58}"/>
              </a:ext>
            </a:extLst>
          </p:cNvPr>
          <p:cNvSpPr>
            <a:spLocks noGrp="1"/>
          </p:cNvSpPr>
          <p:nvPr>
            <p:ph type="title"/>
          </p:nvPr>
        </p:nvSpPr>
        <p:spPr/>
        <p:txBody>
          <a:bodyPr/>
          <a:lstStyle/>
          <a:p>
            <a:r>
              <a:rPr lang="en-US" altLang="ko-KR" dirty="0"/>
              <a:t>Vanilla Classification</a:t>
            </a:r>
            <a:endParaRPr lang="ko-KR" altLang="en-US" dirty="0"/>
          </a:p>
        </p:txBody>
      </p:sp>
      <p:sp>
        <p:nvSpPr>
          <p:cNvPr id="3" name="내용 개체 틀 2">
            <a:extLst>
              <a:ext uri="{FF2B5EF4-FFF2-40B4-BE49-F238E27FC236}">
                <a16:creationId xmlns:a16="http://schemas.microsoft.com/office/drawing/2014/main" id="{83B945C3-91DF-45F9-953B-09C77F1CE11B}"/>
              </a:ext>
            </a:extLst>
          </p:cNvPr>
          <p:cNvSpPr>
            <a:spLocks noGrp="1"/>
          </p:cNvSpPr>
          <p:nvPr>
            <p:ph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6DF4ACCE-173F-409E-9CD1-69957B76ECB8}"/>
              </a:ext>
            </a:extLst>
          </p:cNvPr>
          <p:cNvSpPr>
            <a:spLocks noGrp="1"/>
          </p:cNvSpPr>
          <p:nvPr>
            <p:ph type="sldNum" sz="quarter" idx="10"/>
          </p:nvPr>
        </p:nvSpPr>
        <p:spPr/>
        <p:txBody>
          <a:bodyPr/>
          <a:lstStyle/>
          <a:p>
            <a:pPr>
              <a:defRPr/>
            </a:pPr>
            <a:fld id="{B588FE46-BA7F-4104-91FE-E38DF1A09F1E}" type="slidenum">
              <a:rPr lang="en-US" altLang="ko-KR" smtClean="0"/>
              <a:pPr>
                <a:defRPr/>
              </a:pPr>
              <a:t>11</a:t>
            </a:fld>
            <a:endParaRPr lang="en-US" altLang="ko-KR" dirty="0"/>
          </a:p>
        </p:txBody>
      </p:sp>
      <p:graphicFrame>
        <p:nvGraphicFramePr>
          <p:cNvPr id="7" name="개체 6">
            <a:extLst>
              <a:ext uri="{FF2B5EF4-FFF2-40B4-BE49-F238E27FC236}">
                <a16:creationId xmlns:a16="http://schemas.microsoft.com/office/drawing/2014/main" id="{3F02DD2E-55B6-484B-8CDE-8660910F2812}"/>
              </a:ext>
            </a:extLst>
          </p:cNvPr>
          <p:cNvGraphicFramePr>
            <a:graphicFrameLocks noChangeAspect="1"/>
          </p:cNvGraphicFramePr>
          <p:nvPr>
            <p:extLst>
              <p:ext uri="{D42A27DB-BD31-4B8C-83A1-F6EECF244321}">
                <p14:modId xmlns:p14="http://schemas.microsoft.com/office/powerpoint/2010/main" val="1501318569"/>
              </p:ext>
            </p:extLst>
          </p:nvPr>
        </p:nvGraphicFramePr>
        <p:xfrm>
          <a:off x="503583" y="5715000"/>
          <a:ext cx="8229600" cy="264443"/>
        </p:xfrm>
        <a:graphic>
          <a:graphicData uri="http://schemas.openxmlformats.org/presentationml/2006/ole">
            <mc:AlternateContent xmlns:mc="http://schemas.openxmlformats.org/markup-compatibility/2006">
              <mc:Choice xmlns:v="urn:schemas-microsoft-com:vml" Requires="v">
                <p:oleObj spid="_x0000_s156705" name="Formula" r:id="rId4" imgW="5550120" imgH="177840" progId="Equation.Ribbit">
                  <p:embed/>
                </p:oleObj>
              </mc:Choice>
              <mc:Fallback>
                <p:oleObj name="Formula" r:id="rId4" imgW="5550120" imgH="177840" progId="Equation.Ribbit">
                  <p:embed/>
                  <p:pic>
                    <p:nvPicPr>
                      <p:cNvPr id="13" name="개체 12"/>
                      <p:cNvPicPr/>
                      <p:nvPr/>
                    </p:nvPicPr>
                    <p:blipFill>
                      <a:blip r:embed="rId5"/>
                      <a:stretch>
                        <a:fillRect/>
                      </a:stretch>
                    </p:blipFill>
                    <p:spPr>
                      <a:xfrm>
                        <a:off x="503583" y="5715000"/>
                        <a:ext cx="8229600" cy="264443"/>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DD969EBF-11E7-40B1-9F0B-A1F662C91854}"/>
              </a:ext>
            </a:extLst>
          </p:cNvPr>
          <p:cNvSpPr txBox="1"/>
          <p:nvPr/>
        </p:nvSpPr>
        <p:spPr>
          <a:xfrm>
            <a:off x="5761383" y="5969381"/>
            <a:ext cx="2971800" cy="338554"/>
          </a:xfrm>
          <a:prstGeom prst="rect">
            <a:avLst/>
          </a:prstGeom>
          <a:noFill/>
        </p:spPr>
        <p:txBody>
          <a:bodyPr wrap="square">
            <a:spAutoFit/>
          </a:bodyPr>
          <a:lstStyle/>
          <a:p>
            <a:r>
              <a:rPr lang="ko-KR" altLang="en-US" sz="1600" dirty="0" err="1"/>
              <a:t>Patrick</a:t>
            </a:r>
            <a:r>
              <a:rPr lang="ko-KR" altLang="en-US" sz="1600" dirty="0"/>
              <a:t> </a:t>
            </a:r>
            <a:r>
              <a:rPr lang="ko-KR" altLang="en-US" sz="1600" dirty="0" err="1"/>
              <a:t>S</a:t>
            </a:r>
            <a:r>
              <a:rPr lang="ko-KR" altLang="en-US" sz="1600" dirty="0"/>
              <a:t>. </a:t>
            </a:r>
            <a:r>
              <a:rPr lang="ko-KR" altLang="en-US" sz="1600" dirty="0" err="1"/>
              <a:t>Kamath</a:t>
            </a:r>
            <a:r>
              <a:rPr lang="en-US" altLang="ko-KR" sz="1600" dirty="0"/>
              <a:t>, Mayo Clinic</a:t>
            </a:r>
            <a:endParaRPr lang="ko-KR" altLang="en-US" sz="1600" dirty="0"/>
          </a:p>
        </p:txBody>
      </p:sp>
      <p:graphicFrame>
        <p:nvGraphicFramePr>
          <p:cNvPr id="10" name="개체 9">
            <a:extLst>
              <a:ext uri="{FF2B5EF4-FFF2-40B4-BE49-F238E27FC236}">
                <a16:creationId xmlns:a16="http://schemas.microsoft.com/office/drawing/2014/main" id="{EB9FEE87-606F-4049-91D3-B074683F0426}"/>
              </a:ext>
            </a:extLst>
          </p:cNvPr>
          <p:cNvGraphicFramePr>
            <a:graphicFrameLocks noChangeAspect="1"/>
          </p:cNvGraphicFramePr>
          <p:nvPr>
            <p:extLst>
              <p:ext uri="{D42A27DB-BD31-4B8C-83A1-F6EECF244321}">
                <p14:modId xmlns:p14="http://schemas.microsoft.com/office/powerpoint/2010/main" val="3004065706"/>
              </p:ext>
            </p:extLst>
          </p:nvPr>
        </p:nvGraphicFramePr>
        <p:xfrm>
          <a:off x="5370512" y="685800"/>
          <a:ext cx="2782888" cy="1873250"/>
        </p:xfrm>
        <a:graphic>
          <a:graphicData uri="http://schemas.openxmlformats.org/presentationml/2006/ole">
            <mc:AlternateContent xmlns:mc="http://schemas.openxmlformats.org/markup-compatibility/2006">
              <mc:Choice xmlns:v="urn:schemas-microsoft-com:vml" Requires="v">
                <p:oleObj spid="_x0000_s156706" name="Formula" r:id="rId6" imgW="1256040" imgH="840960" progId="Equation.Ribbit">
                  <p:embed/>
                </p:oleObj>
              </mc:Choice>
              <mc:Fallback>
                <p:oleObj name="Formula" r:id="rId6" imgW="1256040" imgH="840960" progId="Equation.Ribbit">
                  <p:embed/>
                  <p:pic>
                    <p:nvPicPr>
                      <p:cNvPr id="13" name="개체 12"/>
                      <p:cNvPicPr/>
                      <p:nvPr/>
                    </p:nvPicPr>
                    <p:blipFill>
                      <a:blip r:embed="rId7"/>
                      <a:stretch>
                        <a:fillRect/>
                      </a:stretch>
                    </p:blipFill>
                    <p:spPr>
                      <a:xfrm>
                        <a:off x="5370512" y="685800"/>
                        <a:ext cx="2782888" cy="1873250"/>
                      </a:xfrm>
                      <a:prstGeom prst="rect">
                        <a:avLst/>
                      </a:prstGeom>
                    </p:spPr>
                  </p:pic>
                </p:oleObj>
              </mc:Fallback>
            </mc:AlternateContent>
          </a:graphicData>
        </a:graphic>
      </p:graphicFrame>
      <p:sp>
        <p:nvSpPr>
          <p:cNvPr id="11" name="타원 10">
            <a:extLst>
              <a:ext uri="{FF2B5EF4-FFF2-40B4-BE49-F238E27FC236}">
                <a16:creationId xmlns:a16="http://schemas.microsoft.com/office/drawing/2014/main" id="{4C33FA31-5B60-4C00-9359-2ABD0BE86752}"/>
              </a:ext>
            </a:extLst>
          </p:cNvPr>
          <p:cNvSpPr/>
          <p:nvPr/>
        </p:nvSpPr>
        <p:spPr bwMode="auto">
          <a:xfrm>
            <a:off x="1752600" y="1828800"/>
            <a:ext cx="762000" cy="68580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2" name="타원 11">
            <a:extLst>
              <a:ext uri="{FF2B5EF4-FFF2-40B4-BE49-F238E27FC236}">
                <a16:creationId xmlns:a16="http://schemas.microsoft.com/office/drawing/2014/main" id="{9166EAD9-63B1-4367-8032-C2729F63AD44}"/>
              </a:ext>
            </a:extLst>
          </p:cNvPr>
          <p:cNvSpPr/>
          <p:nvPr/>
        </p:nvSpPr>
        <p:spPr bwMode="auto">
          <a:xfrm>
            <a:off x="1752600" y="2819400"/>
            <a:ext cx="762000" cy="68580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3" name="타원 12">
            <a:extLst>
              <a:ext uri="{FF2B5EF4-FFF2-40B4-BE49-F238E27FC236}">
                <a16:creationId xmlns:a16="http://schemas.microsoft.com/office/drawing/2014/main" id="{2D706CB3-C9C2-4406-AC7C-3059106F758F}"/>
              </a:ext>
            </a:extLst>
          </p:cNvPr>
          <p:cNvSpPr/>
          <p:nvPr/>
        </p:nvSpPr>
        <p:spPr bwMode="auto">
          <a:xfrm>
            <a:off x="1782417" y="4495800"/>
            <a:ext cx="762000" cy="68580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4" name="TextBox 13">
            <a:extLst>
              <a:ext uri="{FF2B5EF4-FFF2-40B4-BE49-F238E27FC236}">
                <a16:creationId xmlns:a16="http://schemas.microsoft.com/office/drawing/2014/main" id="{E89DA129-9652-4C3E-8E11-EF2B8B419E59}"/>
              </a:ext>
            </a:extLst>
          </p:cNvPr>
          <p:cNvSpPr txBox="1"/>
          <p:nvPr/>
        </p:nvSpPr>
        <p:spPr>
          <a:xfrm>
            <a:off x="1889396" y="3728474"/>
            <a:ext cx="677108" cy="502702"/>
          </a:xfrm>
          <a:prstGeom prst="rect">
            <a:avLst/>
          </a:prstGeom>
          <a:noFill/>
        </p:spPr>
        <p:txBody>
          <a:bodyPr vert="eaVert" wrap="none" rtlCol="0">
            <a:spAutoFit/>
          </a:bodyPr>
          <a:lstStyle/>
          <a:p>
            <a:r>
              <a:rPr lang="en-US" altLang="ko-KR" sz="3200" b="1" dirty="0"/>
              <a:t>…</a:t>
            </a:r>
            <a:endParaRPr lang="ko-KR" altLang="en-US" sz="3200" b="1" dirty="0"/>
          </a:p>
        </p:txBody>
      </p:sp>
      <p:graphicFrame>
        <p:nvGraphicFramePr>
          <p:cNvPr id="15" name="개체 14">
            <a:extLst>
              <a:ext uri="{FF2B5EF4-FFF2-40B4-BE49-F238E27FC236}">
                <a16:creationId xmlns:a16="http://schemas.microsoft.com/office/drawing/2014/main" id="{73080842-39F3-4EA7-96F1-7EB010F815B6}"/>
              </a:ext>
            </a:extLst>
          </p:cNvPr>
          <p:cNvGraphicFramePr>
            <a:graphicFrameLocks noChangeAspect="1"/>
          </p:cNvGraphicFramePr>
          <p:nvPr>
            <p:extLst>
              <p:ext uri="{D42A27DB-BD31-4B8C-83A1-F6EECF244321}">
                <p14:modId xmlns:p14="http://schemas.microsoft.com/office/powerpoint/2010/main" val="58336885"/>
              </p:ext>
            </p:extLst>
          </p:nvPr>
        </p:nvGraphicFramePr>
        <p:xfrm>
          <a:off x="1295400" y="2024856"/>
          <a:ext cx="303213" cy="293687"/>
        </p:xfrm>
        <a:graphic>
          <a:graphicData uri="http://schemas.openxmlformats.org/presentationml/2006/ole">
            <mc:AlternateContent xmlns:mc="http://schemas.openxmlformats.org/markup-compatibility/2006">
              <mc:Choice xmlns:v="urn:schemas-microsoft-com:vml" Requires="v">
                <p:oleObj spid="_x0000_s156707" name="Formula" r:id="rId8" imgW="137160" imgH="131040" progId="Equation.Ribbit">
                  <p:embed/>
                </p:oleObj>
              </mc:Choice>
              <mc:Fallback>
                <p:oleObj name="Formula" r:id="rId8" imgW="137160" imgH="131040" progId="Equation.Ribbit">
                  <p:embed/>
                  <p:pic>
                    <p:nvPicPr>
                      <p:cNvPr id="10" name="개체 9">
                        <a:extLst>
                          <a:ext uri="{FF2B5EF4-FFF2-40B4-BE49-F238E27FC236}">
                            <a16:creationId xmlns:a16="http://schemas.microsoft.com/office/drawing/2014/main" id="{EB9FEE87-606F-4049-91D3-B074683F0426}"/>
                          </a:ext>
                        </a:extLst>
                      </p:cNvPr>
                      <p:cNvPicPr/>
                      <p:nvPr/>
                    </p:nvPicPr>
                    <p:blipFill>
                      <a:blip r:embed="rId9"/>
                      <a:stretch>
                        <a:fillRect/>
                      </a:stretch>
                    </p:blipFill>
                    <p:spPr>
                      <a:xfrm>
                        <a:off x="1295400" y="2024856"/>
                        <a:ext cx="303213" cy="293687"/>
                      </a:xfrm>
                      <a:prstGeom prst="rect">
                        <a:avLst/>
                      </a:prstGeom>
                    </p:spPr>
                  </p:pic>
                </p:oleObj>
              </mc:Fallback>
            </mc:AlternateContent>
          </a:graphicData>
        </a:graphic>
      </p:graphicFrame>
      <p:graphicFrame>
        <p:nvGraphicFramePr>
          <p:cNvPr id="16" name="개체 15">
            <a:extLst>
              <a:ext uri="{FF2B5EF4-FFF2-40B4-BE49-F238E27FC236}">
                <a16:creationId xmlns:a16="http://schemas.microsoft.com/office/drawing/2014/main" id="{17F4DD58-8DD6-4F84-B032-AF0D0F61E7D4}"/>
              </a:ext>
            </a:extLst>
          </p:cNvPr>
          <p:cNvGraphicFramePr>
            <a:graphicFrameLocks noChangeAspect="1"/>
          </p:cNvGraphicFramePr>
          <p:nvPr>
            <p:extLst>
              <p:ext uri="{D42A27DB-BD31-4B8C-83A1-F6EECF244321}">
                <p14:modId xmlns:p14="http://schemas.microsoft.com/office/powerpoint/2010/main" val="3311028168"/>
              </p:ext>
            </p:extLst>
          </p:nvPr>
        </p:nvGraphicFramePr>
        <p:xfrm>
          <a:off x="1290638" y="2959100"/>
          <a:ext cx="314325" cy="293688"/>
        </p:xfrm>
        <a:graphic>
          <a:graphicData uri="http://schemas.openxmlformats.org/presentationml/2006/ole">
            <mc:AlternateContent xmlns:mc="http://schemas.openxmlformats.org/markup-compatibility/2006">
              <mc:Choice xmlns:v="urn:schemas-microsoft-com:vml" Requires="v">
                <p:oleObj spid="_x0000_s156708" name="Formula" r:id="rId10" imgW="141120" imgH="131040" progId="Equation.Ribbit">
                  <p:embed/>
                </p:oleObj>
              </mc:Choice>
              <mc:Fallback>
                <p:oleObj name="Formula" r:id="rId10" imgW="141120" imgH="131040" progId="Equation.Ribbit">
                  <p:embed/>
                  <p:pic>
                    <p:nvPicPr>
                      <p:cNvPr id="15" name="개체 14">
                        <a:extLst>
                          <a:ext uri="{FF2B5EF4-FFF2-40B4-BE49-F238E27FC236}">
                            <a16:creationId xmlns:a16="http://schemas.microsoft.com/office/drawing/2014/main" id="{73080842-39F3-4EA7-96F1-7EB010F815B6}"/>
                          </a:ext>
                        </a:extLst>
                      </p:cNvPr>
                      <p:cNvPicPr/>
                      <p:nvPr/>
                    </p:nvPicPr>
                    <p:blipFill>
                      <a:blip r:embed="rId11"/>
                      <a:stretch>
                        <a:fillRect/>
                      </a:stretch>
                    </p:blipFill>
                    <p:spPr>
                      <a:xfrm>
                        <a:off x="1290638" y="2959100"/>
                        <a:ext cx="314325" cy="293688"/>
                      </a:xfrm>
                      <a:prstGeom prst="rect">
                        <a:avLst/>
                      </a:prstGeom>
                    </p:spPr>
                  </p:pic>
                </p:oleObj>
              </mc:Fallback>
            </mc:AlternateContent>
          </a:graphicData>
        </a:graphic>
      </p:graphicFrame>
      <p:graphicFrame>
        <p:nvGraphicFramePr>
          <p:cNvPr id="17" name="개체 16">
            <a:extLst>
              <a:ext uri="{FF2B5EF4-FFF2-40B4-BE49-F238E27FC236}">
                <a16:creationId xmlns:a16="http://schemas.microsoft.com/office/drawing/2014/main" id="{69C19DA5-BC0F-49E5-ABE5-7A3B38D80175}"/>
              </a:ext>
            </a:extLst>
          </p:cNvPr>
          <p:cNvGraphicFramePr>
            <a:graphicFrameLocks noChangeAspect="1"/>
          </p:cNvGraphicFramePr>
          <p:nvPr>
            <p:extLst>
              <p:ext uri="{D42A27DB-BD31-4B8C-83A1-F6EECF244321}">
                <p14:modId xmlns:p14="http://schemas.microsoft.com/office/powerpoint/2010/main" val="692408599"/>
              </p:ext>
            </p:extLst>
          </p:nvPr>
        </p:nvGraphicFramePr>
        <p:xfrm>
          <a:off x="1331913" y="4737100"/>
          <a:ext cx="395287" cy="293688"/>
        </p:xfrm>
        <a:graphic>
          <a:graphicData uri="http://schemas.openxmlformats.org/presentationml/2006/ole">
            <mc:AlternateContent xmlns:mc="http://schemas.openxmlformats.org/markup-compatibility/2006">
              <mc:Choice xmlns:v="urn:schemas-microsoft-com:vml" Requires="v">
                <p:oleObj spid="_x0000_s156709" name="Formula" r:id="rId12" imgW="177840" imgH="131040" progId="Equation.Ribbit">
                  <p:embed/>
                </p:oleObj>
              </mc:Choice>
              <mc:Fallback>
                <p:oleObj name="Formula" r:id="rId12" imgW="177840" imgH="131040" progId="Equation.Ribbit">
                  <p:embed/>
                  <p:pic>
                    <p:nvPicPr>
                      <p:cNvPr id="16" name="개체 15">
                        <a:extLst>
                          <a:ext uri="{FF2B5EF4-FFF2-40B4-BE49-F238E27FC236}">
                            <a16:creationId xmlns:a16="http://schemas.microsoft.com/office/drawing/2014/main" id="{17F4DD58-8DD6-4F84-B032-AF0D0F61E7D4}"/>
                          </a:ext>
                        </a:extLst>
                      </p:cNvPr>
                      <p:cNvPicPr/>
                      <p:nvPr/>
                    </p:nvPicPr>
                    <p:blipFill>
                      <a:blip r:embed="rId13"/>
                      <a:stretch>
                        <a:fillRect/>
                      </a:stretch>
                    </p:blipFill>
                    <p:spPr>
                      <a:xfrm>
                        <a:off x="1331913" y="4737100"/>
                        <a:ext cx="395287" cy="293688"/>
                      </a:xfrm>
                      <a:prstGeom prst="rect">
                        <a:avLst/>
                      </a:prstGeom>
                    </p:spPr>
                  </p:pic>
                </p:oleObj>
              </mc:Fallback>
            </mc:AlternateContent>
          </a:graphicData>
        </a:graphic>
      </p:graphicFrame>
      <p:cxnSp>
        <p:nvCxnSpPr>
          <p:cNvPr id="19" name="직선 화살표 연결선 18">
            <a:extLst>
              <a:ext uri="{FF2B5EF4-FFF2-40B4-BE49-F238E27FC236}">
                <a16:creationId xmlns:a16="http://schemas.microsoft.com/office/drawing/2014/main" id="{7A6FA616-18AE-491D-AAA9-A56CF595C0E1}"/>
              </a:ext>
            </a:extLst>
          </p:cNvPr>
          <p:cNvCxnSpPr/>
          <p:nvPr/>
        </p:nvCxnSpPr>
        <p:spPr bwMode="auto">
          <a:xfrm>
            <a:off x="2514600" y="2312529"/>
            <a:ext cx="2209800" cy="116012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직선 화살표 연결선 19">
            <a:extLst>
              <a:ext uri="{FF2B5EF4-FFF2-40B4-BE49-F238E27FC236}">
                <a16:creationId xmlns:a16="http://schemas.microsoft.com/office/drawing/2014/main" id="{0DDEDDBC-76D6-406D-9C4D-D31E19318317}"/>
              </a:ext>
            </a:extLst>
          </p:cNvPr>
          <p:cNvCxnSpPr>
            <a:cxnSpLocks/>
          </p:cNvCxnSpPr>
          <p:nvPr/>
        </p:nvCxnSpPr>
        <p:spPr bwMode="auto">
          <a:xfrm>
            <a:off x="2511287" y="3142916"/>
            <a:ext cx="2188817" cy="43071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직선 화살표 연결선 21">
            <a:extLst>
              <a:ext uri="{FF2B5EF4-FFF2-40B4-BE49-F238E27FC236}">
                <a16:creationId xmlns:a16="http://schemas.microsoft.com/office/drawing/2014/main" id="{B72A2B3D-2D4D-4B01-BEBE-696727F55F22}"/>
              </a:ext>
            </a:extLst>
          </p:cNvPr>
          <p:cNvCxnSpPr>
            <a:cxnSpLocks/>
          </p:cNvCxnSpPr>
          <p:nvPr/>
        </p:nvCxnSpPr>
        <p:spPr bwMode="auto">
          <a:xfrm flipV="1">
            <a:off x="2566504" y="3796172"/>
            <a:ext cx="2157896" cy="9222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타원 24">
            <a:extLst>
              <a:ext uri="{FF2B5EF4-FFF2-40B4-BE49-F238E27FC236}">
                <a16:creationId xmlns:a16="http://schemas.microsoft.com/office/drawing/2014/main" id="{BB677524-0974-413C-BF4C-C3936400B6F5}"/>
              </a:ext>
            </a:extLst>
          </p:cNvPr>
          <p:cNvSpPr/>
          <p:nvPr/>
        </p:nvSpPr>
        <p:spPr bwMode="auto">
          <a:xfrm>
            <a:off x="4746487" y="3292950"/>
            <a:ext cx="762000" cy="685800"/>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26" name="직선 화살표 연결선 25">
            <a:extLst>
              <a:ext uri="{FF2B5EF4-FFF2-40B4-BE49-F238E27FC236}">
                <a16:creationId xmlns:a16="http://schemas.microsoft.com/office/drawing/2014/main" id="{2C08D248-C955-45DB-A6E2-BDB3802BE978}"/>
              </a:ext>
            </a:extLst>
          </p:cNvPr>
          <p:cNvCxnSpPr>
            <a:cxnSpLocks/>
          </p:cNvCxnSpPr>
          <p:nvPr/>
        </p:nvCxnSpPr>
        <p:spPr bwMode="auto">
          <a:xfrm flipV="1">
            <a:off x="5530574" y="3585306"/>
            <a:ext cx="1617697" cy="3419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28" name="개체 27">
            <a:extLst>
              <a:ext uri="{FF2B5EF4-FFF2-40B4-BE49-F238E27FC236}">
                <a16:creationId xmlns:a16="http://schemas.microsoft.com/office/drawing/2014/main" id="{390D694D-15D8-445A-BC6E-E9FF31F5411A}"/>
              </a:ext>
            </a:extLst>
          </p:cNvPr>
          <p:cNvGraphicFramePr>
            <a:graphicFrameLocks noChangeAspect="1"/>
          </p:cNvGraphicFramePr>
          <p:nvPr>
            <p:extLst>
              <p:ext uri="{D42A27DB-BD31-4B8C-83A1-F6EECF244321}">
                <p14:modId xmlns:p14="http://schemas.microsoft.com/office/powerpoint/2010/main" val="2326022772"/>
              </p:ext>
            </p:extLst>
          </p:nvPr>
        </p:nvGraphicFramePr>
        <p:xfrm>
          <a:off x="3276600" y="2487613"/>
          <a:ext cx="355600" cy="293687"/>
        </p:xfrm>
        <a:graphic>
          <a:graphicData uri="http://schemas.openxmlformats.org/presentationml/2006/ole">
            <mc:AlternateContent xmlns:mc="http://schemas.openxmlformats.org/markup-compatibility/2006">
              <mc:Choice xmlns:v="urn:schemas-microsoft-com:vml" Requires="v">
                <p:oleObj spid="_x0000_s156710" name="Formula" r:id="rId14" imgW="160200" imgH="131040" progId="Equation.Ribbit">
                  <p:embed/>
                </p:oleObj>
              </mc:Choice>
              <mc:Fallback>
                <p:oleObj name="Formula" r:id="rId14" imgW="160200" imgH="131040" progId="Equation.Ribbit">
                  <p:embed/>
                  <p:pic>
                    <p:nvPicPr>
                      <p:cNvPr id="15" name="개체 14">
                        <a:extLst>
                          <a:ext uri="{FF2B5EF4-FFF2-40B4-BE49-F238E27FC236}">
                            <a16:creationId xmlns:a16="http://schemas.microsoft.com/office/drawing/2014/main" id="{73080842-39F3-4EA7-96F1-7EB010F815B6}"/>
                          </a:ext>
                        </a:extLst>
                      </p:cNvPr>
                      <p:cNvPicPr/>
                      <p:nvPr/>
                    </p:nvPicPr>
                    <p:blipFill>
                      <a:blip r:embed="rId15"/>
                      <a:stretch>
                        <a:fillRect/>
                      </a:stretch>
                    </p:blipFill>
                    <p:spPr>
                      <a:xfrm>
                        <a:off x="3276600" y="2487613"/>
                        <a:ext cx="355600" cy="293687"/>
                      </a:xfrm>
                      <a:prstGeom prst="rect">
                        <a:avLst/>
                      </a:prstGeom>
                    </p:spPr>
                  </p:pic>
                </p:oleObj>
              </mc:Fallback>
            </mc:AlternateContent>
          </a:graphicData>
        </a:graphic>
      </p:graphicFrame>
      <p:cxnSp>
        <p:nvCxnSpPr>
          <p:cNvPr id="29" name="직선 화살표 연결선 28">
            <a:extLst>
              <a:ext uri="{FF2B5EF4-FFF2-40B4-BE49-F238E27FC236}">
                <a16:creationId xmlns:a16="http://schemas.microsoft.com/office/drawing/2014/main" id="{8F68A112-4E0F-4C76-B9C6-EC0B5BC9C11B}"/>
              </a:ext>
            </a:extLst>
          </p:cNvPr>
          <p:cNvCxnSpPr>
            <a:cxnSpLocks/>
          </p:cNvCxnSpPr>
          <p:nvPr/>
        </p:nvCxnSpPr>
        <p:spPr bwMode="auto">
          <a:xfrm flipV="1">
            <a:off x="3810000" y="3948572"/>
            <a:ext cx="1066800" cy="115292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31" name="개체 30">
            <a:extLst>
              <a:ext uri="{FF2B5EF4-FFF2-40B4-BE49-F238E27FC236}">
                <a16:creationId xmlns:a16="http://schemas.microsoft.com/office/drawing/2014/main" id="{340EFA2D-207D-47D3-A288-0C4DA8B009C2}"/>
              </a:ext>
            </a:extLst>
          </p:cNvPr>
          <p:cNvGraphicFramePr>
            <a:graphicFrameLocks noChangeAspect="1"/>
          </p:cNvGraphicFramePr>
          <p:nvPr>
            <p:extLst>
              <p:ext uri="{D42A27DB-BD31-4B8C-83A1-F6EECF244321}">
                <p14:modId xmlns:p14="http://schemas.microsoft.com/office/powerpoint/2010/main" val="320009290"/>
              </p:ext>
            </p:extLst>
          </p:nvPr>
        </p:nvGraphicFramePr>
        <p:xfrm>
          <a:off x="3243263" y="3048000"/>
          <a:ext cx="363537" cy="293688"/>
        </p:xfrm>
        <a:graphic>
          <a:graphicData uri="http://schemas.openxmlformats.org/presentationml/2006/ole">
            <mc:AlternateContent xmlns:mc="http://schemas.openxmlformats.org/markup-compatibility/2006">
              <mc:Choice xmlns:v="urn:schemas-microsoft-com:vml" Requires="v">
                <p:oleObj spid="_x0000_s156711" name="Formula" r:id="rId16" imgW="162720" imgH="131040" progId="Equation.Ribbit">
                  <p:embed/>
                </p:oleObj>
              </mc:Choice>
              <mc:Fallback>
                <p:oleObj name="Formula" r:id="rId16" imgW="162720" imgH="131040" progId="Equation.Ribbit">
                  <p:embed/>
                  <p:pic>
                    <p:nvPicPr>
                      <p:cNvPr id="28" name="개체 27">
                        <a:extLst>
                          <a:ext uri="{FF2B5EF4-FFF2-40B4-BE49-F238E27FC236}">
                            <a16:creationId xmlns:a16="http://schemas.microsoft.com/office/drawing/2014/main" id="{390D694D-15D8-445A-BC6E-E9FF31F5411A}"/>
                          </a:ext>
                        </a:extLst>
                      </p:cNvPr>
                      <p:cNvPicPr/>
                      <p:nvPr/>
                    </p:nvPicPr>
                    <p:blipFill>
                      <a:blip r:embed="rId17"/>
                      <a:stretch>
                        <a:fillRect/>
                      </a:stretch>
                    </p:blipFill>
                    <p:spPr>
                      <a:xfrm>
                        <a:off x="3243263" y="3048000"/>
                        <a:ext cx="363537" cy="293688"/>
                      </a:xfrm>
                      <a:prstGeom prst="rect">
                        <a:avLst/>
                      </a:prstGeom>
                    </p:spPr>
                  </p:pic>
                </p:oleObj>
              </mc:Fallback>
            </mc:AlternateContent>
          </a:graphicData>
        </a:graphic>
      </p:graphicFrame>
      <p:graphicFrame>
        <p:nvGraphicFramePr>
          <p:cNvPr id="32" name="개체 31">
            <a:extLst>
              <a:ext uri="{FF2B5EF4-FFF2-40B4-BE49-F238E27FC236}">
                <a16:creationId xmlns:a16="http://schemas.microsoft.com/office/drawing/2014/main" id="{E3A8340C-010C-4EE9-B3A1-CDA2407A1B77}"/>
              </a:ext>
            </a:extLst>
          </p:cNvPr>
          <p:cNvGraphicFramePr>
            <a:graphicFrameLocks noChangeAspect="1"/>
          </p:cNvGraphicFramePr>
          <p:nvPr>
            <p:extLst>
              <p:ext uri="{D42A27DB-BD31-4B8C-83A1-F6EECF244321}">
                <p14:modId xmlns:p14="http://schemas.microsoft.com/office/powerpoint/2010/main" val="4202327630"/>
              </p:ext>
            </p:extLst>
          </p:nvPr>
        </p:nvGraphicFramePr>
        <p:xfrm>
          <a:off x="3262313" y="4025900"/>
          <a:ext cx="447675" cy="293688"/>
        </p:xfrm>
        <a:graphic>
          <a:graphicData uri="http://schemas.openxmlformats.org/presentationml/2006/ole">
            <mc:AlternateContent xmlns:mc="http://schemas.openxmlformats.org/markup-compatibility/2006">
              <mc:Choice xmlns:v="urn:schemas-microsoft-com:vml" Requires="v">
                <p:oleObj spid="_x0000_s156712" name="Formula" r:id="rId18" imgW="200880" imgH="131040" progId="Equation.Ribbit">
                  <p:embed/>
                </p:oleObj>
              </mc:Choice>
              <mc:Fallback>
                <p:oleObj name="Formula" r:id="rId18" imgW="200880" imgH="131040" progId="Equation.Ribbit">
                  <p:embed/>
                  <p:pic>
                    <p:nvPicPr>
                      <p:cNvPr id="31" name="개체 30">
                        <a:extLst>
                          <a:ext uri="{FF2B5EF4-FFF2-40B4-BE49-F238E27FC236}">
                            <a16:creationId xmlns:a16="http://schemas.microsoft.com/office/drawing/2014/main" id="{340EFA2D-207D-47D3-A288-0C4DA8B009C2}"/>
                          </a:ext>
                        </a:extLst>
                      </p:cNvPr>
                      <p:cNvPicPr/>
                      <p:nvPr/>
                    </p:nvPicPr>
                    <p:blipFill>
                      <a:blip r:embed="rId19"/>
                      <a:stretch>
                        <a:fillRect/>
                      </a:stretch>
                    </p:blipFill>
                    <p:spPr>
                      <a:xfrm>
                        <a:off x="3262313" y="4025900"/>
                        <a:ext cx="447675" cy="293688"/>
                      </a:xfrm>
                      <a:prstGeom prst="rect">
                        <a:avLst/>
                      </a:prstGeom>
                    </p:spPr>
                  </p:pic>
                </p:oleObj>
              </mc:Fallback>
            </mc:AlternateContent>
          </a:graphicData>
        </a:graphic>
      </p:graphicFrame>
      <p:graphicFrame>
        <p:nvGraphicFramePr>
          <p:cNvPr id="33" name="개체 32">
            <a:extLst>
              <a:ext uri="{FF2B5EF4-FFF2-40B4-BE49-F238E27FC236}">
                <a16:creationId xmlns:a16="http://schemas.microsoft.com/office/drawing/2014/main" id="{F0E3CF3C-5509-4801-8C2F-BFC9A188C38A}"/>
              </a:ext>
            </a:extLst>
          </p:cNvPr>
          <p:cNvGraphicFramePr>
            <a:graphicFrameLocks noChangeAspect="1"/>
          </p:cNvGraphicFramePr>
          <p:nvPr>
            <p:extLst>
              <p:ext uri="{D42A27DB-BD31-4B8C-83A1-F6EECF244321}">
                <p14:modId xmlns:p14="http://schemas.microsoft.com/office/powerpoint/2010/main" val="804675007"/>
              </p:ext>
            </p:extLst>
          </p:nvPr>
        </p:nvGraphicFramePr>
        <p:xfrm>
          <a:off x="4295775" y="4452938"/>
          <a:ext cx="398463" cy="374650"/>
        </p:xfrm>
        <a:graphic>
          <a:graphicData uri="http://schemas.openxmlformats.org/presentationml/2006/ole">
            <mc:AlternateContent xmlns:mc="http://schemas.openxmlformats.org/markup-compatibility/2006">
              <mc:Choice xmlns:v="urn:schemas-microsoft-com:vml" Requires="v">
                <p:oleObj spid="_x0000_s156713" name="Formula" r:id="rId20" imgW="179280" imgH="167760" progId="Equation.Ribbit">
                  <p:embed/>
                </p:oleObj>
              </mc:Choice>
              <mc:Fallback>
                <p:oleObj name="Formula" r:id="rId20" imgW="179280" imgH="167760" progId="Equation.Ribbit">
                  <p:embed/>
                  <p:pic>
                    <p:nvPicPr>
                      <p:cNvPr id="31" name="개체 30">
                        <a:extLst>
                          <a:ext uri="{FF2B5EF4-FFF2-40B4-BE49-F238E27FC236}">
                            <a16:creationId xmlns:a16="http://schemas.microsoft.com/office/drawing/2014/main" id="{340EFA2D-207D-47D3-A288-0C4DA8B009C2}"/>
                          </a:ext>
                        </a:extLst>
                      </p:cNvPr>
                      <p:cNvPicPr/>
                      <p:nvPr/>
                    </p:nvPicPr>
                    <p:blipFill>
                      <a:blip r:embed="rId21"/>
                      <a:stretch>
                        <a:fillRect/>
                      </a:stretch>
                    </p:blipFill>
                    <p:spPr>
                      <a:xfrm>
                        <a:off x="4295775" y="4452938"/>
                        <a:ext cx="398463" cy="374650"/>
                      </a:xfrm>
                      <a:prstGeom prst="rect">
                        <a:avLst/>
                      </a:prstGeom>
                    </p:spPr>
                  </p:pic>
                </p:oleObj>
              </mc:Fallback>
            </mc:AlternateContent>
          </a:graphicData>
        </a:graphic>
      </p:graphicFrame>
      <p:graphicFrame>
        <p:nvGraphicFramePr>
          <p:cNvPr id="34" name="개체 33">
            <a:extLst>
              <a:ext uri="{FF2B5EF4-FFF2-40B4-BE49-F238E27FC236}">
                <a16:creationId xmlns:a16="http://schemas.microsoft.com/office/drawing/2014/main" id="{FE0F33BE-85E5-4A84-92E7-8458520A259D}"/>
              </a:ext>
            </a:extLst>
          </p:cNvPr>
          <p:cNvGraphicFramePr>
            <a:graphicFrameLocks noChangeAspect="1"/>
          </p:cNvGraphicFramePr>
          <p:nvPr>
            <p:extLst>
              <p:ext uri="{D42A27DB-BD31-4B8C-83A1-F6EECF244321}">
                <p14:modId xmlns:p14="http://schemas.microsoft.com/office/powerpoint/2010/main" val="2496344177"/>
              </p:ext>
            </p:extLst>
          </p:nvPr>
        </p:nvGraphicFramePr>
        <p:xfrm>
          <a:off x="3627162" y="4948113"/>
          <a:ext cx="138112" cy="363538"/>
        </p:xfrm>
        <a:graphic>
          <a:graphicData uri="http://schemas.openxmlformats.org/presentationml/2006/ole">
            <mc:AlternateContent xmlns:mc="http://schemas.openxmlformats.org/markup-compatibility/2006">
              <mc:Choice xmlns:v="urn:schemas-microsoft-com:vml" Requires="v">
                <p:oleObj spid="_x0000_s156714" name="Formula" r:id="rId22" imgW="61200" imgH="162720" progId="Equation.Ribbit">
                  <p:embed/>
                </p:oleObj>
              </mc:Choice>
              <mc:Fallback>
                <p:oleObj name="Formula" r:id="rId22" imgW="61200" imgH="162720" progId="Equation.Ribbit">
                  <p:embed/>
                  <p:pic>
                    <p:nvPicPr>
                      <p:cNvPr id="33" name="개체 32">
                        <a:extLst>
                          <a:ext uri="{FF2B5EF4-FFF2-40B4-BE49-F238E27FC236}">
                            <a16:creationId xmlns:a16="http://schemas.microsoft.com/office/drawing/2014/main" id="{F0E3CF3C-5509-4801-8C2F-BFC9A188C38A}"/>
                          </a:ext>
                        </a:extLst>
                      </p:cNvPr>
                      <p:cNvPicPr/>
                      <p:nvPr/>
                    </p:nvPicPr>
                    <p:blipFill>
                      <a:blip r:embed="rId23"/>
                      <a:stretch>
                        <a:fillRect/>
                      </a:stretch>
                    </p:blipFill>
                    <p:spPr>
                      <a:xfrm>
                        <a:off x="3627162" y="4948113"/>
                        <a:ext cx="138112" cy="363538"/>
                      </a:xfrm>
                      <a:prstGeom prst="rect">
                        <a:avLst/>
                      </a:prstGeom>
                    </p:spPr>
                  </p:pic>
                </p:oleObj>
              </mc:Fallback>
            </mc:AlternateContent>
          </a:graphicData>
        </a:graphic>
      </p:graphicFrame>
      <p:graphicFrame>
        <p:nvGraphicFramePr>
          <p:cNvPr id="35" name="개체 34">
            <a:extLst>
              <a:ext uri="{FF2B5EF4-FFF2-40B4-BE49-F238E27FC236}">
                <a16:creationId xmlns:a16="http://schemas.microsoft.com/office/drawing/2014/main" id="{E448F2A9-684E-45A1-8ACA-4E1F3DBD307A}"/>
              </a:ext>
            </a:extLst>
          </p:cNvPr>
          <p:cNvGraphicFramePr>
            <a:graphicFrameLocks noChangeAspect="1"/>
          </p:cNvGraphicFramePr>
          <p:nvPr>
            <p:extLst>
              <p:ext uri="{D42A27DB-BD31-4B8C-83A1-F6EECF244321}">
                <p14:modId xmlns:p14="http://schemas.microsoft.com/office/powerpoint/2010/main" val="2858876813"/>
              </p:ext>
            </p:extLst>
          </p:nvPr>
        </p:nvGraphicFramePr>
        <p:xfrm>
          <a:off x="5867399" y="3661506"/>
          <a:ext cx="1882311" cy="834294"/>
        </p:xfrm>
        <a:graphic>
          <a:graphicData uri="http://schemas.openxmlformats.org/presentationml/2006/ole">
            <mc:AlternateContent xmlns:mc="http://schemas.openxmlformats.org/markup-compatibility/2006">
              <mc:Choice xmlns:v="urn:schemas-microsoft-com:vml" Requires="v">
                <p:oleObj spid="_x0000_s156715" name="Formula" r:id="rId24" imgW="1044000" imgH="462600" progId="Equation.Ribbit">
                  <p:embed/>
                </p:oleObj>
              </mc:Choice>
              <mc:Fallback>
                <p:oleObj name="Formula" r:id="rId24" imgW="1044000" imgH="462600" progId="Equation.Ribbit">
                  <p:embed/>
                  <p:pic>
                    <p:nvPicPr>
                      <p:cNvPr id="15" name="개체 14">
                        <a:extLst>
                          <a:ext uri="{FF2B5EF4-FFF2-40B4-BE49-F238E27FC236}">
                            <a16:creationId xmlns:a16="http://schemas.microsoft.com/office/drawing/2014/main" id="{73080842-39F3-4EA7-96F1-7EB010F815B6}"/>
                          </a:ext>
                        </a:extLst>
                      </p:cNvPr>
                      <p:cNvPicPr/>
                      <p:nvPr/>
                    </p:nvPicPr>
                    <p:blipFill>
                      <a:blip r:embed="rId25"/>
                      <a:stretch>
                        <a:fillRect/>
                      </a:stretch>
                    </p:blipFill>
                    <p:spPr>
                      <a:xfrm>
                        <a:off x="5867399" y="3661506"/>
                        <a:ext cx="1882311" cy="834294"/>
                      </a:xfrm>
                      <a:prstGeom prst="rect">
                        <a:avLst/>
                      </a:prstGeom>
                    </p:spPr>
                  </p:pic>
                </p:oleObj>
              </mc:Fallback>
            </mc:AlternateContent>
          </a:graphicData>
        </a:graphic>
      </p:graphicFrame>
      <p:graphicFrame>
        <p:nvGraphicFramePr>
          <p:cNvPr id="36" name="개체 35">
            <a:extLst>
              <a:ext uri="{FF2B5EF4-FFF2-40B4-BE49-F238E27FC236}">
                <a16:creationId xmlns:a16="http://schemas.microsoft.com/office/drawing/2014/main" id="{22CC6D8F-28EA-48F4-B2B5-C0A97F24A8C9}"/>
              </a:ext>
            </a:extLst>
          </p:cNvPr>
          <p:cNvGraphicFramePr>
            <a:graphicFrameLocks noChangeAspect="1"/>
          </p:cNvGraphicFramePr>
          <p:nvPr>
            <p:extLst>
              <p:ext uri="{D42A27DB-BD31-4B8C-83A1-F6EECF244321}">
                <p14:modId xmlns:p14="http://schemas.microsoft.com/office/powerpoint/2010/main" val="1006151513"/>
              </p:ext>
            </p:extLst>
          </p:nvPr>
        </p:nvGraphicFramePr>
        <p:xfrm>
          <a:off x="5938354" y="3697920"/>
          <a:ext cx="1587500" cy="458787"/>
        </p:xfrm>
        <a:graphic>
          <a:graphicData uri="http://schemas.openxmlformats.org/presentationml/2006/ole">
            <mc:AlternateContent xmlns:mc="http://schemas.openxmlformats.org/markup-compatibility/2006">
              <mc:Choice xmlns:v="urn:schemas-microsoft-com:vml" Requires="v">
                <p:oleObj spid="_x0000_s156716" name="Formula" r:id="rId26" imgW="678240" imgH="195840" progId="Equation.Ribbit">
                  <p:embed/>
                </p:oleObj>
              </mc:Choice>
              <mc:Fallback>
                <p:oleObj name="Formula" r:id="rId26" imgW="678240" imgH="195840" progId="Equation.Ribbit">
                  <p:embed/>
                  <p:pic>
                    <p:nvPicPr>
                      <p:cNvPr id="35" name="개체 34">
                        <a:extLst>
                          <a:ext uri="{FF2B5EF4-FFF2-40B4-BE49-F238E27FC236}">
                            <a16:creationId xmlns:a16="http://schemas.microsoft.com/office/drawing/2014/main" id="{E448F2A9-684E-45A1-8ACA-4E1F3DBD307A}"/>
                          </a:ext>
                        </a:extLst>
                      </p:cNvPr>
                      <p:cNvPicPr/>
                      <p:nvPr/>
                    </p:nvPicPr>
                    <p:blipFill>
                      <a:blip r:embed="rId27"/>
                      <a:stretch>
                        <a:fillRect/>
                      </a:stretch>
                    </p:blipFill>
                    <p:spPr>
                      <a:xfrm>
                        <a:off x="5938354" y="3697920"/>
                        <a:ext cx="1587500" cy="458787"/>
                      </a:xfrm>
                      <a:prstGeom prst="rect">
                        <a:avLst/>
                      </a:prstGeom>
                    </p:spPr>
                  </p:pic>
                </p:oleObj>
              </mc:Fallback>
            </mc:AlternateContent>
          </a:graphicData>
        </a:graphic>
      </p:graphicFrame>
      <p:sp>
        <p:nvSpPr>
          <p:cNvPr id="37" name="TextBox 36">
            <a:extLst>
              <a:ext uri="{FF2B5EF4-FFF2-40B4-BE49-F238E27FC236}">
                <a16:creationId xmlns:a16="http://schemas.microsoft.com/office/drawing/2014/main" id="{7A2624B5-63EB-4A6C-B2D9-16E95A4A8FD5}"/>
              </a:ext>
            </a:extLst>
          </p:cNvPr>
          <p:cNvSpPr txBox="1"/>
          <p:nvPr/>
        </p:nvSpPr>
        <p:spPr>
          <a:xfrm>
            <a:off x="381000" y="5354429"/>
            <a:ext cx="2971800" cy="338554"/>
          </a:xfrm>
          <a:prstGeom prst="rect">
            <a:avLst/>
          </a:prstGeom>
          <a:noFill/>
        </p:spPr>
        <p:txBody>
          <a:bodyPr wrap="square">
            <a:spAutoFit/>
          </a:bodyPr>
          <a:lstStyle/>
          <a:p>
            <a:r>
              <a:rPr lang="en-US" altLang="ko-KR" sz="1600" dirty="0"/>
              <a:t>Example)</a:t>
            </a:r>
            <a:endParaRPr lang="ko-KR" altLang="en-US" sz="1600" dirty="0"/>
          </a:p>
        </p:txBody>
      </p:sp>
    </p:spTree>
    <p:extLst>
      <p:ext uri="{BB962C8B-B14F-4D97-AF65-F5344CB8AC3E}">
        <p14:creationId xmlns:p14="http://schemas.microsoft.com/office/powerpoint/2010/main" val="316289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Linear Classifier</a:t>
            </a:r>
            <a:endParaRPr lang="ko-KR" altLang="en-US" dirty="0"/>
          </a:p>
        </p:txBody>
      </p:sp>
      <p:sp>
        <p:nvSpPr>
          <p:cNvPr id="3" name="내용 개체 틀 2"/>
          <p:cNvSpPr>
            <a:spLocks noGrp="1"/>
          </p:cNvSpPr>
          <p:nvPr>
            <p:ph idx="1"/>
          </p:nvPr>
        </p:nvSpPr>
        <p:spPr/>
        <p:txBody>
          <a:bodyPr/>
          <a:lstStyle/>
          <a:p>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12</a:t>
            </a:fld>
            <a:endParaRPr lang="en-US" altLang="ko-KR" dirty="0"/>
          </a:p>
        </p:txBody>
      </p:sp>
      <p:grpSp>
        <p:nvGrpSpPr>
          <p:cNvPr id="12" name="그룹 11"/>
          <p:cNvGrpSpPr/>
          <p:nvPr/>
        </p:nvGrpSpPr>
        <p:grpSpPr>
          <a:xfrm>
            <a:off x="1644650" y="1357313"/>
            <a:ext cx="3917950" cy="912812"/>
            <a:chOff x="1003672" y="1297075"/>
            <a:chExt cx="3917950" cy="912812"/>
          </a:xfrm>
        </p:grpSpPr>
        <p:graphicFrame>
          <p:nvGraphicFramePr>
            <p:cNvPr id="13" name="개체 12"/>
            <p:cNvGraphicFramePr>
              <a:graphicFrameLocks noChangeAspect="1"/>
            </p:cNvGraphicFramePr>
            <p:nvPr/>
          </p:nvGraphicFramePr>
          <p:xfrm>
            <a:off x="1003672" y="1297075"/>
            <a:ext cx="3913188" cy="420687"/>
          </p:xfrm>
          <a:graphic>
            <a:graphicData uri="http://schemas.openxmlformats.org/presentationml/2006/ole">
              <mc:AlternateContent xmlns:mc="http://schemas.openxmlformats.org/markup-compatibility/2006">
                <mc:Choice xmlns:v="urn:schemas-microsoft-com:vml" Requires="v">
                  <p:oleObj spid="_x0000_s155720" name="Formula" r:id="rId3" imgW="1765440" imgH="189360" progId="Equation.Ribbit">
                    <p:embed/>
                  </p:oleObj>
                </mc:Choice>
                <mc:Fallback>
                  <p:oleObj name="Formula" r:id="rId3" imgW="1765440" imgH="189360" progId="Equation.Ribbit">
                    <p:embed/>
                    <p:pic>
                      <p:nvPicPr>
                        <p:cNvPr id="13" name="개체 12"/>
                        <p:cNvPicPr/>
                        <p:nvPr/>
                      </p:nvPicPr>
                      <p:blipFill>
                        <a:blip r:embed="rId4"/>
                        <a:stretch>
                          <a:fillRect/>
                        </a:stretch>
                      </p:blipFill>
                      <p:spPr>
                        <a:xfrm>
                          <a:off x="1003672" y="1297075"/>
                          <a:ext cx="3913188" cy="420687"/>
                        </a:xfrm>
                        <a:prstGeom prst="rect">
                          <a:avLst/>
                        </a:prstGeom>
                      </p:spPr>
                    </p:pic>
                  </p:oleObj>
                </mc:Fallback>
              </mc:AlternateContent>
            </a:graphicData>
          </a:graphic>
        </p:graphicFrame>
        <p:graphicFrame>
          <p:nvGraphicFramePr>
            <p:cNvPr id="14" name="개체 13"/>
            <p:cNvGraphicFramePr>
              <a:graphicFrameLocks noChangeAspect="1"/>
            </p:cNvGraphicFramePr>
            <p:nvPr/>
          </p:nvGraphicFramePr>
          <p:xfrm>
            <a:off x="1795834" y="1816187"/>
            <a:ext cx="3125788" cy="393700"/>
          </p:xfrm>
          <a:graphic>
            <a:graphicData uri="http://schemas.openxmlformats.org/presentationml/2006/ole">
              <mc:AlternateContent xmlns:mc="http://schemas.openxmlformats.org/markup-compatibility/2006">
                <mc:Choice xmlns:v="urn:schemas-microsoft-com:vml" Requires="v">
                  <p:oleObj spid="_x0000_s155721" name="Formula" r:id="rId5" imgW="1411200" imgH="176760" progId="Equation.Ribbit">
                    <p:embed/>
                  </p:oleObj>
                </mc:Choice>
                <mc:Fallback>
                  <p:oleObj name="Formula" r:id="rId5" imgW="1411200" imgH="176760" progId="Equation.Ribbit">
                    <p:embed/>
                    <p:pic>
                      <p:nvPicPr>
                        <p:cNvPr id="14" name="개체 13"/>
                        <p:cNvPicPr>
                          <a:picLocks noChangeAspect="1" noChangeArrowheads="1"/>
                        </p:cNvPicPr>
                        <p:nvPr/>
                      </p:nvPicPr>
                      <p:blipFill>
                        <a:blip r:embed="rId6"/>
                        <a:srcRect/>
                        <a:stretch>
                          <a:fillRect/>
                        </a:stretch>
                      </p:blipFill>
                      <p:spPr bwMode="auto">
                        <a:xfrm>
                          <a:off x="1795834" y="1816187"/>
                          <a:ext cx="31257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25" name="그룹 124"/>
          <p:cNvGrpSpPr/>
          <p:nvPr/>
        </p:nvGrpSpPr>
        <p:grpSpPr>
          <a:xfrm>
            <a:off x="1443976" y="2591226"/>
            <a:ext cx="4271024" cy="995221"/>
            <a:chOff x="1062556" y="2475165"/>
            <a:chExt cx="4271024" cy="995221"/>
          </a:xfrm>
        </p:grpSpPr>
        <p:graphicFrame>
          <p:nvGraphicFramePr>
            <p:cNvPr id="111" name="개체 110"/>
            <p:cNvGraphicFramePr>
              <a:graphicFrameLocks noChangeAspect="1"/>
            </p:cNvGraphicFramePr>
            <p:nvPr/>
          </p:nvGraphicFramePr>
          <p:xfrm>
            <a:off x="1062556" y="2695294"/>
            <a:ext cx="2325688" cy="327025"/>
          </p:xfrm>
          <a:graphic>
            <a:graphicData uri="http://schemas.openxmlformats.org/presentationml/2006/ole">
              <mc:AlternateContent xmlns:mc="http://schemas.openxmlformats.org/markup-compatibility/2006">
                <mc:Choice xmlns:v="urn:schemas-microsoft-com:vml" Requires="v">
                  <p:oleObj spid="_x0000_s155722" name="Formula" r:id="rId7" imgW="1387080" imgH="196920" progId="Equation.Ribbit">
                    <p:embed/>
                  </p:oleObj>
                </mc:Choice>
                <mc:Fallback>
                  <p:oleObj name="Formula" r:id="rId7" imgW="1387080" imgH="196920" progId="Equation.Ribbit">
                    <p:embed/>
                    <p:pic>
                      <p:nvPicPr>
                        <p:cNvPr id="111" name="개체 110"/>
                        <p:cNvPicPr/>
                        <p:nvPr/>
                      </p:nvPicPr>
                      <p:blipFill>
                        <a:blip r:embed="rId8"/>
                        <a:stretch>
                          <a:fillRect/>
                        </a:stretch>
                      </p:blipFill>
                      <p:spPr>
                        <a:xfrm>
                          <a:off x="1062556" y="2695294"/>
                          <a:ext cx="2325688" cy="327025"/>
                        </a:xfrm>
                        <a:prstGeom prst="rect">
                          <a:avLst/>
                        </a:prstGeom>
                      </p:spPr>
                    </p:pic>
                  </p:oleObj>
                </mc:Fallback>
              </mc:AlternateContent>
            </a:graphicData>
          </a:graphic>
        </p:graphicFrame>
        <p:grpSp>
          <p:nvGrpSpPr>
            <p:cNvPr id="124" name="그룹 123"/>
            <p:cNvGrpSpPr/>
            <p:nvPr/>
          </p:nvGrpSpPr>
          <p:grpSpPr>
            <a:xfrm>
              <a:off x="3937077" y="2475165"/>
              <a:ext cx="1396503" cy="995221"/>
              <a:chOff x="3937077" y="2475165"/>
              <a:chExt cx="1396503" cy="995221"/>
            </a:xfrm>
          </p:grpSpPr>
          <p:cxnSp>
            <p:nvCxnSpPr>
              <p:cNvPr id="107" name="직선 화살표 연결선 106"/>
              <p:cNvCxnSpPr/>
              <p:nvPr/>
            </p:nvCxnSpPr>
            <p:spPr bwMode="auto">
              <a:xfrm flipV="1">
                <a:off x="4098513" y="2620689"/>
                <a:ext cx="694336" cy="710278"/>
              </a:xfrm>
              <a:prstGeom prst="straightConnector1">
                <a:avLst/>
              </a:prstGeom>
              <a:solidFill>
                <a:schemeClr val="accent1"/>
              </a:solidFill>
              <a:ln w="53975" cap="flat" cmpd="sng" algn="ctr">
                <a:solidFill>
                  <a:srgbClr val="FF0000"/>
                </a:solidFill>
                <a:prstDash val="solid"/>
                <a:round/>
                <a:headEnd type="none" w="med" len="med"/>
                <a:tailEnd type="triangle"/>
              </a:ln>
              <a:effectLst/>
            </p:spPr>
          </p:cxnSp>
          <p:sp>
            <p:nvSpPr>
              <p:cNvPr id="108" name="십자형 107"/>
              <p:cNvSpPr/>
              <p:nvPr/>
            </p:nvSpPr>
            <p:spPr>
              <a:xfrm rot="186611">
                <a:off x="4142990" y="2517627"/>
                <a:ext cx="95702" cy="100539"/>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직선 화살표 연결선 27"/>
              <p:cNvCxnSpPr>
                <a:endCxn id="108" idx="2"/>
              </p:cNvCxnSpPr>
              <p:nvPr/>
            </p:nvCxnSpPr>
            <p:spPr bwMode="auto">
              <a:xfrm flipV="1">
                <a:off x="4119484" y="2618092"/>
                <a:ext cx="68630" cy="6975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109" name="개체 108"/>
              <p:cNvGraphicFramePr>
                <a:graphicFrameLocks noChangeAspect="1"/>
              </p:cNvGraphicFramePr>
              <p:nvPr/>
            </p:nvGraphicFramePr>
            <p:xfrm>
              <a:off x="4742682" y="2724999"/>
              <a:ext cx="221032" cy="200014"/>
            </p:xfrm>
            <a:graphic>
              <a:graphicData uri="http://schemas.openxmlformats.org/presentationml/2006/ole">
                <mc:AlternateContent xmlns:mc="http://schemas.openxmlformats.org/markup-compatibility/2006">
                  <mc:Choice xmlns:v="urn:schemas-microsoft-com:vml" Requires="v">
                    <p:oleObj spid="_x0000_s155723" name="Formula" r:id="rId9" imgW="131040" imgH="120960" progId="Equation.Ribbit">
                      <p:embed/>
                    </p:oleObj>
                  </mc:Choice>
                  <mc:Fallback>
                    <p:oleObj name="Formula" r:id="rId9" imgW="131040" imgH="120960" progId="Equation.Ribbit">
                      <p:embed/>
                      <p:pic>
                        <p:nvPicPr>
                          <p:cNvPr id="109" name="개체 108"/>
                          <p:cNvPicPr/>
                          <p:nvPr/>
                        </p:nvPicPr>
                        <p:blipFill>
                          <a:blip r:embed="rId10"/>
                          <a:stretch>
                            <a:fillRect/>
                          </a:stretch>
                        </p:blipFill>
                        <p:spPr>
                          <a:xfrm>
                            <a:off x="4742682" y="2724999"/>
                            <a:ext cx="221032" cy="200014"/>
                          </a:xfrm>
                          <a:prstGeom prst="rect">
                            <a:avLst/>
                          </a:prstGeom>
                        </p:spPr>
                      </p:pic>
                    </p:oleObj>
                  </mc:Fallback>
                </mc:AlternateContent>
              </a:graphicData>
            </a:graphic>
          </p:graphicFrame>
          <p:graphicFrame>
            <p:nvGraphicFramePr>
              <p:cNvPr id="110" name="개체 109"/>
              <p:cNvGraphicFramePr>
                <a:graphicFrameLocks noChangeAspect="1"/>
              </p:cNvGraphicFramePr>
              <p:nvPr/>
            </p:nvGraphicFramePr>
            <p:xfrm>
              <a:off x="3937077" y="2475165"/>
              <a:ext cx="165494" cy="199345"/>
            </p:xfrm>
            <a:graphic>
              <a:graphicData uri="http://schemas.openxmlformats.org/presentationml/2006/ole">
                <mc:AlternateContent xmlns:mc="http://schemas.openxmlformats.org/markup-compatibility/2006">
                  <mc:Choice xmlns:v="urn:schemas-microsoft-com:vml" Requires="v">
                    <p:oleObj spid="_x0000_s155724" name="Formula" r:id="rId11" imgW="97920" imgH="120960" progId="Equation.Ribbit">
                      <p:embed/>
                    </p:oleObj>
                  </mc:Choice>
                  <mc:Fallback>
                    <p:oleObj name="Formula" r:id="rId11" imgW="97920" imgH="120960" progId="Equation.Ribbit">
                      <p:embed/>
                      <p:pic>
                        <p:nvPicPr>
                          <p:cNvPr id="110" name="개체 109"/>
                          <p:cNvPicPr/>
                          <p:nvPr/>
                        </p:nvPicPr>
                        <p:blipFill>
                          <a:blip r:embed="rId12"/>
                          <a:stretch>
                            <a:fillRect/>
                          </a:stretch>
                        </p:blipFill>
                        <p:spPr>
                          <a:xfrm>
                            <a:off x="3937077" y="2475165"/>
                            <a:ext cx="165494" cy="199345"/>
                          </a:xfrm>
                          <a:prstGeom prst="rect">
                            <a:avLst/>
                          </a:prstGeom>
                        </p:spPr>
                      </p:pic>
                    </p:oleObj>
                  </mc:Fallback>
                </mc:AlternateContent>
              </a:graphicData>
            </a:graphic>
          </p:graphicFrame>
          <p:graphicFrame>
            <p:nvGraphicFramePr>
              <p:cNvPr id="112" name="개체 111"/>
              <p:cNvGraphicFramePr>
                <a:graphicFrameLocks noChangeAspect="1"/>
              </p:cNvGraphicFramePr>
              <p:nvPr/>
            </p:nvGraphicFramePr>
            <p:xfrm>
              <a:off x="4185757" y="2782848"/>
              <a:ext cx="125413" cy="266700"/>
            </p:xfrm>
            <a:graphic>
              <a:graphicData uri="http://schemas.openxmlformats.org/presentationml/2006/ole">
                <mc:AlternateContent xmlns:mc="http://schemas.openxmlformats.org/markup-compatibility/2006">
                  <mc:Choice xmlns:v="urn:schemas-microsoft-com:vml" Requires="v">
                    <p:oleObj spid="_x0000_s155725" name="Formula" r:id="rId13" imgW="75240" imgH="160200" progId="Equation.Ribbit">
                      <p:embed/>
                    </p:oleObj>
                  </mc:Choice>
                  <mc:Fallback>
                    <p:oleObj name="Formula" r:id="rId13" imgW="75240" imgH="160200" progId="Equation.Ribbit">
                      <p:embed/>
                      <p:pic>
                        <p:nvPicPr>
                          <p:cNvPr id="112" name="개체 111"/>
                          <p:cNvPicPr/>
                          <p:nvPr/>
                        </p:nvPicPr>
                        <p:blipFill>
                          <a:blip r:embed="rId14"/>
                          <a:stretch>
                            <a:fillRect/>
                          </a:stretch>
                        </p:blipFill>
                        <p:spPr>
                          <a:xfrm>
                            <a:off x="4185757" y="2782848"/>
                            <a:ext cx="125413" cy="266700"/>
                          </a:xfrm>
                          <a:prstGeom prst="rect">
                            <a:avLst/>
                          </a:prstGeom>
                        </p:spPr>
                      </p:pic>
                    </p:oleObj>
                  </mc:Fallback>
                </mc:AlternateContent>
              </a:graphicData>
            </a:graphic>
          </p:graphicFrame>
          <p:sp>
            <p:nvSpPr>
              <p:cNvPr id="30" name="자유형 29"/>
              <p:cNvSpPr/>
              <p:nvPr/>
            </p:nvSpPr>
            <p:spPr bwMode="auto">
              <a:xfrm>
                <a:off x="4160705" y="3005516"/>
                <a:ext cx="148107" cy="32258"/>
              </a:xfrm>
              <a:custGeom>
                <a:avLst/>
                <a:gdLst>
                  <a:gd name="connsiteX0" fmla="*/ 0 w 148107"/>
                  <a:gd name="connsiteY0" fmla="*/ 25818 h 32258"/>
                  <a:gd name="connsiteX1" fmla="*/ 103031 w 148107"/>
                  <a:gd name="connsiteY1" fmla="*/ 60 h 32258"/>
                  <a:gd name="connsiteX2" fmla="*/ 148107 w 148107"/>
                  <a:gd name="connsiteY2" fmla="*/ 32258 h 32258"/>
                </a:gdLst>
                <a:ahLst/>
                <a:cxnLst>
                  <a:cxn ang="0">
                    <a:pos x="connsiteX0" y="connsiteY0"/>
                  </a:cxn>
                  <a:cxn ang="0">
                    <a:pos x="connsiteX1" y="connsiteY1"/>
                  </a:cxn>
                  <a:cxn ang="0">
                    <a:pos x="connsiteX2" y="connsiteY2"/>
                  </a:cxn>
                </a:cxnLst>
                <a:rect l="l" t="t" r="r" b="b"/>
                <a:pathLst>
                  <a:path w="148107" h="32258">
                    <a:moveTo>
                      <a:pt x="0" y="25818"/>
                    </a:moveTo>
                    <a:cubicBezTo>
                      <a:pt x="39173" y="12402"/>
                      <a:pt x="78347" y="-1013"/>
                      <a:pt x="103031" y="60"/>
                    </a:cubicBezTo>
                    <a:cubicBezTo>
                      <a:pt x="127715" y="1133"/>
                      <a:pt x="137911" y="16695"/>
                      <a:pt x="148107" y="32258"/>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120" name="직선 연결선 119"/>
              <p:cNvCxnSpPr/>
              <p:nvPr/>
            </p:nvCxnSpPr>
            <p:spPr bwMode="auto">
              <a:xfrm>
                <a:off x="4222381" y="2597399"/>
                <a:ext cx="293628" cy="282042"/>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22" name="자유형 121"/>
              <p:cNvSpPr/>
              <p:nvPr/>
            </p:nvSpPr>
            <p:spPr bwMode="auto">
              <a:xfrm>
                <a:off x="4518563" y="2923503"/>
                <a:ext cx="126191" cy="270456"/>
              </a:xfrm>
              <a:custGeom>
                <a:avLst/>
                <a:gdLst>
                  <a:gd name="connsiteX0" fmla="*/ 1921 w 126191"/>
                  <a:gd name="connsiteY0" fmla="*/ 0 h 270456"/>
                  <a:gd name="connsiteX1" fmla="*/ 14800 w 126191"/>
                  <a:gd name="connsiteY1" fmla="*/ 167425 h 270456"/>
                  <a:gd name="connsiteX2" fmla="*/ 111391 w 126191"/>
                  <a:gd name="connsiteY2" fmla="*/ 77273 h 270456"/>
                  <a:gd name="connsiteX3" fmla="*/ 124270 w 126191"/>
                  <a:gd name="connsiteY3" fmla="*/ 270456 h 270456"/>
                </a:gdLst>
                <a:ahLst/>
                <a:cxnLst>
                  <a:cxn ang="0">
                    <a:pos x="connsiteX0" y="connsiteY0"/>
                  </a:cxn>
                  <a:cxn ang="0">
                    <a:pos x="connsiteX1" y="connsiteY1"/>
                  </a:cxn>
                  <a:cxn ang="0">
                    <a:pos x="connsiteX2" y="connsiteY2"/>
                  </a:cxn>
                  <a:cxn ang="0">
                    <a:pos x="connsiteX3" y="connsiteY3"/>
                  </a:cxn>
                </a:cxnLst>
                <a:rect l="l" t="t" r="r" b="b"/>
                <a:pathLst>
                  <a:path w="126191" h="270456">
                    <a:moveTo>
                      <a:pt x="1921" y="0"/>
                    </a:moveTo>
                    <a:cubicBezTo>
                      <a:pt x="-762" y="77273"/>
                      <a:pt x="-3445" y="154546"/>
                      <a:pt x="14800" y="167425"/>
                    </a:cubicBezTo>
                    <a:cubicBezTo>
                      <a:pt x="33045" y="180304"/>
                      <a:pt x="93146" y="60101"/>
                      <a:pt x="111391" y="77273"/>
                    </a:cubicBezTo>
                    <a:cubicBezTo>
                      <a:pt x="129636" y="94445"/>
                      <a:pt x="126953" y="182450"/>
                      <a:pt x="124270" y="270456"/>
                    </a:cubicBezTo>
                  </a:path>
                </a:pathLst>
              </a:cu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aphicFrame>
            <p:nvGraphicFramePr>
              <p:cNvPr id="123" name="개체 122"/>
              <p:cNvGraphicFramePr>
                <a:graphicFrameLocks noChangeAspect="1"/>
              </p:cNvGraphicFramePr>
              <p:nvPr/>
            </p:nvGraphicFramePr>
            <p:xfrm>
              <a:off x="4545914" y="3227827"/>
              <a:ext cx="787666" cy="242559"/>
            </p:xfrm>
            <a:graphic>
              <a:graphicData uri="http://schemas.openxmlformats.org/presentationml/2006/ole">
                <mc:AlternateContent xmlns:mc="http://schemas.openxmlformats.org/markup-compatibility/2006">
                  <mc:Choice xmlns:v="urn:schemas-microsoft-com:vml" Requires="v">
                    <p:oleObj spid="_x0000_s155726" name="Formula" r:id="rId15" imgW="571680" imgH="177840" progId="Equation.Ribbit">
                      <p:embed/>
                    </p:oleObj>
                  </mc:Choice>
                  <mc:Fallback>
                    <p:oleObj name="Formula" r:id="rId15" imgW="571680" imgH="177840" progId="Equation.Ribbit">
                      <p:embed/>
                      <p:pic>
                        <p:nvPicPr>
                          <p:cNvPr id="123" name="개체 122"/>
                          <p:cNvPicPr/>
                          <p:nvPr/>
                        </p:nvPicPr>
                        <p:blipFill>
                          <a:blip r:embed="rId16"/>
                          <a:stretch>
                            <a:fillRect/>
                          </a:stretch>
                        </p:blipFill>
                        <p:spPr>
                          <a:xfrm>
                            <a:off x="4545914" y="3227827"/>
                            <a:ext cx="787666" cy="242559"/>
                          </a:xfrm>
                          <a:prstGeom prst="rect">
                            <a:avLst/>
                          </a:prstGeom>
                        </p:spPr>
                      </p:pic>
                    </p:oleObj>
                  </mc:Fallback>
                </mc:AlternateContent>
              </a:graphicData>
            </a:graphic>
          </p:graphicFrame>
        </p:grpSp>
      </p:grpSp>
      <p:grpSp>
        <p:nvGrpSpPr>
          <p:cNvPr id="113" name="그룹 112"/>
          <p:cNvGrpSpPr/>
          <p:nvPr/>
        </p:nvGrpSpPr>
        <p:grpSpPr>
          <a:xfrm>
            <a:off x="438721" y="3444829"/>
            <a:ext cx="8244048" cy="2673717"/>
            <a:chOff x="438721" y="3444829"/>
            <a:chExt cx="8244048" cy="2673717"/>
          </a:xfrm>
        </p:grpSpPr>
        <p:grpSp>
          <p:nvGrpSpPr>
            <p:cNvPr id="21" name="그룹 20"/>
            <p:cNvGrpSpPr/>
            <p:nvPr/>
          </p:nvGrpSpPr>
          <p:grpSpPr>
            <a:xfrm>
              <a:off x="438721" y="3444829"/>
              <a:ext cx="8244048" cy="2673717"/>
              <a:chOff x="438721" y="3444829"/>
              <a:chExt cx="8244048" cy="2673717"/>
            </a:xfrm>
          </p:grpSpPr>
          <p:grpSp>
            <p:nvGrpSpPr>
              <p:cNvPr id="5" name="그룹 4"/>
              <p:cNvGrpSpPr/>
              <p:nvPr/>
            </p:nvGrpSpPr>
            <p:grpSpPr>
              <a:xfrm>
                <a:off x="4720048" y="3444829"/>
                <a:ext cx="3962721" cy="2673717"/>
                <a:chOff x="2915690" y="2971799"/>
                <a:chExt cx="4292741" cy="2895601"/>
              </a:xfrm>
            </p:grpSpPr>
            <p:grpSp>
              <p:nvGrpSpPr>
                <p:cNvPr id="6" name="그룹 5"/>
                <p:cNvGrpSpPr/>
                <p:nvPr/>
              </p:nvGrpSpPr>
              <p:grpSpPr>
                <a:xfrm>
                  <a:off x="2915690" y="3193427"/>
                  <a:ext cx="4292741" cy="2474749"/>
                  <a:chOff x="3222384" y="3193428"/>
                  <a:chExt cx="4292741" cy="2474749"/>
                </a:xfrm>
              </p:grpSpPr>
              <p:grpSp>
                <p:nvGrpSpPr>
                  <p:cNvPr id="7" name="그룹 6"/>
                  <p:cNvGrpSpPr/>
                  <p:nvPr/>
                </p:nvGrpSpPr>
                <p:grpSpPr>
                  <a:xfrm>
                    <a:off x="4879739" y="3970730"/>
                    <a:ext cx="459334" cy="520475"/>
                    <a:chOff x="4879739" y="3970730"/>
                    <a:chExt cx="459334" cy="520475"/>
                  </a:xfrm>
                </p:grpSpPr>
                <p:cxnSp>
                  <p:nvCxnSpPr>
                    <p:cNvPr id="10" name="직선 화살표 연결선 9"/>
                    <p:cNvCxnSpPr/>
                    <p:nvPr/>
                  </p:nvCxnSpPr>
                  <p:spPr bwMode="auto">
                    <a:xfrm>
                      <a:off x="5117658" y="4195961"/>
                      <a:ext cx="221415" cy="295244"/>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aphicFrame>
                  <p:nvGraphicFramePr>
                    <p:cNvPr id="11" name="개체 10"/>
                    <p:cNvGraphicFramePr>
                      <a:graphicFrameLocks noChangeAspect="1"/>
                    </p:cNvGraphicFramePr>
                    <p:nvPr/>
                  </p:nvGraphicFramePr>
                  <p:xfrm>
                    <a:off x="4879739" y="3970730"/>
                    <a:ext cx="153054" cy="349005"/>
                  </p:xfrm>
                  <a:graphic>
                    <a:graphicData uri="http://schemas.openxmlformats.org/presentationml/2006/ole">
                      <mc:AlternateContent xmlns:mc="http://schemas.openxmlformats.org/markup-compatibility/2006">
                        <mc:Choice xmlns:v="urn:schemas-microsoft-com:vml" Requires="v">
                          <p:oleObj spid="_x0000_s155727" name="Formula" r:id="rId17" imgW="68760" imgH="157680" progId="Equation.Ribbit">
                            <p:embed/>
                          </p:oleObj>
                        </mc:Choice>
                        <mc:Fallback>
                          <p:oleObj name="Formula" r:id="rId17" imgW="68760" imgH="157680" progId="Equation.Ribbit">
                            <p:embed/>
                            <p:pic>
                              <p:nvPicPr>
                                <p:cNvPr id="11" name="개체 10"/>
                                <p:cNvPicPr/>
                                <p:nvPr/>
                              </p:nvPicPr>
                              <p:blipFill>
                                <a:blip r:embed="rId18"/>
                                <a:stretch>
                                  <a:fillRect/>
                                </a:stretch>
                              </p:blipFill>
                              <p:spPr>
                                <a:xfrm>
                                  <a:off x="4879739" y="3970730"/>
                                  <a:ext cx="153054" cy="349005"/>
                                </a:xfrm>
                                <a:prstGeom prst="rect">
                                  <a:avLst/>
                                </a:prstGeom>
                              </p:spPr>
                            </p:pic>
                          </p:oleObj>
                        </mc:Fallback>
                      </mc:AlternateContent>
                    </a:graphicData>
                  </a:graphic>
                </p:graphicFrame>
              </p:grpSp>
              <p:sp>
                <p:nvSpPr>
                  <p:cNvPr id="8" name="TextBox 7"/>
                  <p:cNvSpPr txBox="1"/>
                  <p:nvPr/>
                </p:nvSpPr>
                <p:spPr>
                  <a:xfrm>
                    <a:off x="6505870" y="3193428"/>
                    <a:ext cx="1009255" cy="433314"/>
                  </a:xfrm>
                  <a:prstGeom prst="rect">
                    <a:avLst/>
                  </a:prstGeom>
                  <a:noFill/>
                </p:spPr>
                <p:txBody>
                  <a:bodyPr wrap="none" rtlCol="0">
                    <a:spAutoFit/>
                  </a:bodyPr>
                  <a:lstStyle/>
                  <a:p>
                    <a:r>
                      <a:rPr lang="en-US" altLang="ko-KR" sz="2000" dirty="0"/>
                      <a:t>Class 1</a:t>
                    </a:r>
                    <a:endParaRPr lang="ko-KR" altLang="en-US" sz="2000" dirty="0"/>
                  </a:p>
                </p:txBody>
              </p:sp>
              <p:sp>
                <p:nvSpPr>
                  <p:cNvPr id="9" name="TextBox 8"/>
                  <p:cNvSpPr txBox="1"/>
                  <p:nvPr/>
                </p:nvSpPr>
                <p:spPr>
                  <a:xfrm>
                    <a:off x="3222384" y="5234863"/>
                    <a:ext cx="1009255" cy="433314"/>
                  </a:xfrm>
                  <a:prstGeom prst="rect">
                    <a:avLst/>
                  </a:prstGeom>
                  <a:noFill/>
                </p:spPr>
                <p:txBody>
                  <a:bodyPr wrap="none" rtlCol="0">
                    <a:spAutoFit/>
                  </a:bodyPr>
                  <a:lstStyle/>
                  <a:p>
                    <a:r>
                      <a:rPr lang="en-US" altLang="ko-KR" sz="2000" dirty="0"/>
                      <a:t>Class 2</a:t>
                    </a:r>
                    <a:endParaRPr lang="ko-KR" altLang="en-US" sz="2000" dirty="0"/>
                  </a:p>
                </p:txBody>
              </p:sp>
            </p:grpSp>
            <p:sp>
              <p:nvSpPr>
                <p:cNvPr id="15" name="십자형 14"/>
                <p:cNvSpPr/>
                <p:nvPr/>
              </p:nvSpPr>
              <p:spPr>
                <a:xfrm rot="186611">
                  <a:off x="5674972" y="3773163"/>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십자형 15"/>
                <p:cNvSpPr/>
                <p:nvPr/>
              </p:nvSpPr>
              <p:spPr>
                <a:xfrm rot="186611">
                  <a:off x="5522572" y="3878449"/>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십자형 16"/>
                <p:cNvSpPr/>
                <p:nvPr/>
              </p:nvSpPr>
              <p:spPr>
                <a:xfrm rot="186611">
                  <a:off x="5338368" y="402609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십자형 17"/>
                <p:cNvSpPr/>
                <p:nvPr/>
              </p:nvSpPr>
              <p:spPr>
                <a:xfrm rot="186611">
                  <a:off x="5598772" y="3752317"/>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p:cNvCxnSpPr/>
                <p:nvPr/>
              </p:nvCxnSpPr>
              <p:spPr bwMode="auto">
                <a:xfrm flipV="1">
                  <a:off x="3580317" y="2971799"/>
                  <a:ext cx="2970989" cy="28956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0" name="그룹 19"/>
                <p:cNvGrpSpPr/>
                <p:nvPr/>
              </p:nvGrpSpPr>
              <p:grpSpPr>
                <a:xfrm>
                  <a:off x="5011049" y="4521604"/>
                  <a:ext cx="517853" cy="435344"/>
                  <a:chOff x="5402702" y="4126101"/>
                  <a:chExt cx="517853" cy="435344"/>
                </a:xfrm>
              </p:grpSpPr>
              <p:cxnSp>
                <p:nvCxnSpPr>
                  <p:cNvPr id="22" name="직선 화살표 연결선 21"/>
                  <p:cNvCxnSpPr/>
                  <p:nvPr/>
                </p:nvCxnSpPr>
                <p:spPr bwMode="auto">
                  <a:xfrm flipV="1">
                    <a:off x="5402702" y="4126101"/>
                    <a:ext cx="285986" cy="295022"/>
                  </a:xfrm>
                  <a:prstGeom prst="straightConnector1">
                    <a:avLst/>
                  </a:prstGeom>
                  <a:solidFill>
                    <a:schemeClr val="accent1"/>
                  </a:solidFill>
                  <a:ln w="53975" cap="flat" cmpd="sng" algn="ctr">
                    <a:solidFill>
                      <a:srgbClr val="FF0000"/>
                    </a:solidFill>
                    <a:prstDash val="solid"/>
                    <a:round/>
                    <a:headEnd type="none" w="med" len="med"/>
                    <a:tailEnd type="triangle"/>
                  </a:ln>
                  <a:effectLst/>
                </p:spPr>
              </p:cxnSp>
              <p:graphicFrame>
                <p:nvGraphicFramePr>
                  <p:cNvPr id="23" name="개체 22"/>
                  <p:cNvGraphicFramePr>
                    <a:graphicFrameLocks noChangeAspect="1"/>
                  </p:cNvGraphicFramePr>
                  <p:nvPr/>
                </p:nvGraphicFramePr>
                <p:xfrm>
                  <a:off x="5628728" y="4294231"/>
                  <a:ext cx="291827" cy="267214"/>
                </p:xfrm>
                <a:graphic>
                  <a:graphicData uri="http://schemas.openxmlformats.org/presentationml/2006/ole">
                    <mc:AlternateContent xmlns:mc="http://schemas.openxmlformats.org/markup-compatibility/2006">
                      <mc:Choice xmlns:v="urn:schemas-microsoft-com:vml" Requires="v">
                        <p:oleObj spid="_x0000_s155728" name="Formula" r:id="rId19" imgW="131040" imgH="120960" progId="Equation.Ribbit">
                          <p:embed/>
                        </p:oleObj>
                      </mc:Choice>
                      <mc:Fallback>
                        <p:oleObj name="Formula" r:id="rId19" imgW="131040" imgH="120960" progId="Equation.Ribbit">
                          <p:embed/>
                          <p:pic>
                            <p:nvPicPr>
                              <p:cNvPr id="23" name="개체 22"/>
                              <p:cNvPicPr/>
                              <p:nvPr/>
                            </p:nvPicPr>
                            <p:blipFill>
                              <a:blip r:embed="rId10"/>
                              <a:stretch>
                                <a:fillRect/>
                              </a:stretch>
                            </p:blipFill>
                            <p:spPr>
                              <a:xfrm>
                                <a:off x="5628728" y="4294231"/>
                                <a:ext cx="291827" cy="267214"/>
                              </a:xfrm>
                              <a:prstGeom prst="rect">
                                <a:avLst/>
                              </a:prstGeom>
                            </p:spPr>
                          </p:pic>
                        </p:oleObj>
                      </mc:Fallback>
                    </mc:AlternateContent>
                  </a:graphicData>
                </a:graphic>
              </p:graphicFrame>
            </p:grpSp>
            <p:sp>
              <p:nvSpPr>
                <p:cNvPr id="25" name="타원 24"/>
                <p:cNvSpPr/>
                <p:nvPr/>
              </p:nvSpPr>
              <p:spPr>
                <a:xfrm rot="2665838">
                  <a:off x="4096496" y="5272898"/>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p:cNvSpPr/>
                <p:nvPr/>
              </p:nvSpPr>
              <p:spPr>
                <a:xfrm rot="2665838">
                  <a:off x="4256618" y="5060132"/>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rot="2665838">
                  <a:off x="4537020" y="484149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p:cNvSpPr/>
                <p:nvPr/>
              </p:nvSpPr>
              <p:spPr>
                <a:xfrm rot="2665838">
                  <a:off x="4613220" y="4770210"/>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p:cNvSpPr/>
                <p:nvPr/>
              </p:nvSpPr>
              <p:spPr>
                <a:xfrm rot="2665838">
                  <a:off x="4029069" y="5346938"/>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rot="2665838">
                  <a:off x="4365904" y="4922610"/>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p:cNvSpPr/>
                <p:nvPr/>
              </p:nvSpPr>
              <p:spPr>
                <a:xfrm rot="2665838">
                  <a:off x="4297528" y="5035808"/>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p:cNvSpPr/>
                <p:nvPr/>
              </p:nvSpPr>
              <p:spPr>
                <a:xfrm rot="2665838">
                  <a:off x="3936067" y="538221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35"/>
                <p:cNvSpPr/>
                <p:nvPr/>
              </p:nvSpPr>
              <p:spPr>
                <a:xfrm rot="2665838">
                  <a:off x="4435273" y="492260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p:cNvSpPr/>
                <p:nvPr/>
              </p:nvSpPr>
              <p:spPr>
                <a:xfrm rot="2665838">
                  <a:off x="4154639" y="5141243"/>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십자형 37"/>
                <p:cNvSpPr/>
                <p:nvPr/>
              </p:nvSpPr>
              <p:spPr>
                <a:xfrm rot="186611">
                  <a:off x="5827372" y="360712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십자형 38"/>
                <p:cNvSpPr/>
                <p:nvPr/>
              </p:nvSpPr>
              <p:spPr>
                <a:xfrm rot="186611">
                  <a:off x="5782489" y="3516523"/>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십자형 39"/>
                <p:cNvSpPr/>
                <p:nvPr/>
              </p:nvSpPr>
              <p:spPr>
                <a:xfrm rot="186611">
                  <a:off x="5718314" y="368431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십자형 40"/>
                <p:cNvSpPr/>
                <p:nvPr/>
              </p:nvSpPr>
              <p:spPr>
                <a:xfrm rot="186611">
                  <a:off x="6023114" y="342767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십자형 42"/>
                <p:cNvSpPr/>
                <p:nvPr/>
              </p:nvSpPr>
              <p:spPr>
                <a:xfrm rot="186611">
                  <a:off x="5938324" y="3446536"/>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십자형 43"/>
                <p:cNvSpPr/>
                <p:nvPr/>
              </p:nvSpPr>
              <p:spPr>
                <a:xfrm rot="186611">
                  <a:off x="5862124" y="342569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십자형 44"/>
                <p:cNvSpPr/>
                <p:nvPr/>
              </p:nvSpPr>
              <p:spPr>
                <a:xfrm rot="186611">
                  <a:off x="5981666" y="3357683"/>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2" name="그룹 41"/>
              <p:cNvGrpSpPr/>
              <p:nvPr/>
            </p:nvGrpSpPr>
            <p:grpSpPr>
              <a:xfrm>
                <a:off x="438721" y="4031193"/>
                <a:ext cx="3261418" cy="1788833"/>
                <a:chOff x="990599" y="2057400"/>
                <a:chExt cx="6315706" cy="3505200"/>
              </a:xfrm>
            </p:grpSpPr>
            <p:sp>
              <p:nvSpPr>
                <p:cNvPr id="46" name="TextBox 45"/>
                <p:cNvSpPr txBox="1"/>
                <p:nvPr/>
              </p:nvSpPr>
              <p:spPr>
                <a:xfrm>
                  <a:off x="990599" y="3909917"/>
                  <a:ext cx="1375782" cy="603086"/>
                </a:xfrm>
                <a:prstGeom prst="rect">
                  <a:avLst/>
                </a:prstGeom>
                <a:noFill/>
              </p:spPr>
              <p:txBody>
                <a:bodyPr wrap="none" rtlCol="0">
                  <a:spAutoFit/>
                </a:bodyPr>
                <a:lstStyle/>
                <a:p>
                  <a:r>
                    <a:rPr lang="en-US" altLang="ko-KR" sz="1400" dirty="0"/>
                    <a:t>Class 2</a:t>
                  </a:r>
                  <a:endParaRPr lang="ko-KR" altLang="en-US" sz="1400" dirty="0"/>
                </a:p>
              </p:txBody>
            </p:sp>
            <p:grpSp>
              <p:nvGrpSpPr>
                <p:cNvPr id="47" name="그룹 46"/>
                <p:cNvGrpSpPr/>
                <p:nvPr/>
              </p:nvGrpSpPr>
              <p:grpSpPr>
                <a:xfrm>
                  <a:off x="1786068" y="2338476"/>
                  <a:ext cx="4620810" cy="2948694"/>
                  <a:chOff x="1786068" y="1511577"/>
                  <a:chExt cx="4620810" cy="2948694"/>
                </a:xfrm>
              </p:grpSpPr>
              <p:sp>
                <p:nvSpPr>
                  <p:cNvPr id="54" name="타원 53"/>
                  <p:cNvSpPr/>
                  <p:nvPr/>
                </p:nvSpPr>
                <p:spPr>
                  <a:xfrm rot="2665838">
                    <a:off x="2373688" y="196792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p:cNvSpPr/>
                  <p:nvPr/>
                </p:nvSpPr>
                <p:spPr>
                  <a:xfrm rot="2665838">
                    <a:off x="3026660" y="2608045"/>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p:cNvSpPr/>
                  <p:nvPr/>
                </p:nvSpPr>
                <p:spPr>
                  <a:xfrm rot="2665838">
                    <a:off x="2120300" y="2250252"/>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p:cNvSpPr/>
                  <p:nvPr/>
                </p:nvSpPr>
                <p:spPr>
                  <a:xfrm rot="2665838">
                    <a:off x="2745539" y="235055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p:cNvSpPr/>
                  <p:nvPr/>
                </p:nvSpPr>
                <p:spPr>
                  <a:xfrm rot="2665838">
                    <a:off x="2338873" y="348203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p:cNvSpPr/>
                  <p:nvPr/>
                </p:nvSpPr>
                <p:spPr>
                  <a:xfrm rot="2665838">
                    <a:off x="3482489" y="3778371"/>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p:cNvSpPr/>
                  <p:nvPr/>
                </p:nvSpPr>
                <p:spPr>
                  <a:xfrm rot="2665838">
                    <a:off x="3799926" y="342674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p:cNvSpPr/>
                  <p:nvPr/>
                </p:nvSpPr>
                <p:spPr>
                  <a:xfrm rot="2665838">
                    <a:off x="3201368" y="2839966"/>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타원 61"/>
                  <p:cNvSpPr/>
                  <p:nvPr/>
                </p:nvSpPr>
                <p:spPr>
                  <a:xfrm rot="2665838">
                    <a:off x="3645732" y="3938401"/>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p:cNvSpPr/>
                  <p:nvPr/>
                </p:nvSpPr>
                <p:spPr>
                  <a:xfrm rot="2665838">
                    <a:off x="4298703" y="389760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타원 63"/>
                  <p:cNvSpPr/>
                  <p:nvPr/>
                </p:nvSpPr>
                <p:spPr>
                  <a:xfrm rot="2665838">
                    <a:off x="3581353" y="290299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타원 64"/>
                  <p:cNvSpPr/>
                  <p:nvPr/>
                </p:nvSpPr>
                <p:spPr>
                  <a:xfrm rot="2665838">
                    <a:off x="4616140" y="4226895"/>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타원 65"/>
                  <p:cNvSpPr/>
                  <p:nvPr/>
                </p:nvSpPr>
                <p:spPr>
                  <a:xfrm rot="2665838">
                    <a:off x="3971304" y="412254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타원 66"/>
                  <p:cNvSpPr/>
                  <p:nvPr/>
                </p:nvSpPr>
                <p:spPr>
                  <a:xfrm rot="2665838">
                    <a:off x="2557446" y="219061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타원 67"/>
                  <p:cNvSpPr/>
                  <p:nvPr/>
                </p:nvSpPr>
                <p:spPr>
                  <a:xfrm rot="2665838">
                    <a:off x="2917374" y="3392841"/>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타원 68"/>
                  <p:cNvSpPr/>
                  <p:nvPr/>
                </p:nvSpPr>
                <p:spPr>
                  <a:xfrm rot="2665838">
                    <a:off x="2499047" y="3208111"/>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p:cNvSpPr/>
                  <p:nvPr/>
                </p:nvSpPr>
                <p:spPr>
                  <a:xfrm rot="2665838">
                    <a:off x="3527854" y="384094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타원 70"/>
                  <p:cNvSpPr/>
                  <p:nvPr/>
                </p:nvSpPr>
                <p:spPr>
                  <a:xfrm rot="2665838">
                    <a:off x="1996747" y="2737655"/>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71"/>
                  <p:cNvSpPr/>
                  <p:nvPr/>
                </p:nvSpPr>
                <p:spPr>
                  <a:xfrm rot="2665838">
                    <a:off x="3455322" y="4303505"/>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타원 72"/>
                  <p:cNvSpPr/>
                  <p:nvPr/>
                </p:nvSpPr>
                <p:spPr>
                  <a:xfrm rot="2665838">
                    <a:off x="4159782" y="3628225"/>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타원 73"/>
                  <p:cNvSpPr/>
                  <p:nvPr/>
                </p:nvSpPr>
                <p:spPr>
                  <a:xfrm rot="2665838">
                    <a:off x="2895647" y="3778370"/>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74"/>
                  <p:cNvSpPr/>
                  <p:nvPr/>
                </p:nvSpPr>
                <p:spPr>
                  <a:xfrm rot="2665838">
                    <a:off x="3061697" y="4059578"/>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타원 75"/>
                  <p:cNvSpPr/>
                  <p:nvPr/>
                </p:nvSpPr>
                <p:spPr>
                  <a:xfrm rot="2665838">
                    <a:off x="1786068" y="237555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76"/>
                  <p:cNvSpPr/>
                  <p:nvPr/>
                </p:nvSpPr>
                <p:spPr>
                  <a:xfrm rot="2665838">
                    <a:off x="2843125" y="2879210"/>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77"/>
                  <p:cNvSpPr/>
                  <p:nvPr/>
                </p:nvSpPr>
                <p:spPr>
                  <a:xfrm rot="2665838">
                    <a:off x="3371820" y="3446602"/>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78"/>
                  <p:cNvSpPr/>
                  <p:nvPr/>
                </p:nvSpPr>
                <p:spPr>
                  <a:xfrm rot="2665838">
                    <a:off x="2473380" y="261874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십자형 79"/>
                  <p:cNvSpPr/>
                  <p:nvPr/>
                </p:nvSpPr>
                <p:spPr>
                  <a:xfrm rot="186611">
                    <a:off x="6097327" y="3269336"/>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십자형 80"/>
                  <p:cNvSpPr/>
                  <p:nvPr/>
                </p:nvSpPr>
                <p:spPr>
                  <a:xfrm rot="186611">
                    <a:off x="5384247" y="3773164"/>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십자형 81"/>
                  <p:cNvSpPr/>
                  <p:nvPr/>
                </p:nvSpPr>
                <p:spPr>
                  <a:xfrm rot="186611">
                    <a:off x="4972252" y="321377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십자형 82"/>
                  <p:cNvSpPr/>
                  <p:nvPr/>
                </p:nvSpPr>
                <p:spPr>
                  <a:xfrm rot="186611">
                    <a:off x="5693266" y="2458822"/>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십자형 83"/>
                  <p:cNvSpPr/>
                  <p:nvPr/>
                </p:nvSpPr>
                <p:spPr>
                  <a:xfrm rot="186611">
                    <a:off x="4023894" y="2390791"/>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십자형 84"/>
                  <p:cNvSpPr/>
                  <p:nvPr/>
                </p:nvSpPr>
                <p:spPr>
                  <a:xfrm rot="186611">
                    <a:off x="5494449" y="387845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십자형 85"/>
                  <p:cNvSpPr/>
                  <p:nvPr/>
                </p:nvSpPr>
                <p:spPr>
                  <a:xfrm rot="186611">
                    <a:off x="5122866" y="3361427"/>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십자형 86"/>
                  <p:cNvSpPr/>
                  <p:nvPr/>
                </p:nvSpPr>
                <p:spPr>
                  <a:xfrm rot="186611">
                    <a:off x="6221552" y="396297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십자형 87"/>
                  <p:cNvSpPr/>
                  <p:nvPr/>
                </p:nvSpPr>
                <p:spPr>
                  <a:xfrm rot="186611">
                    <a:off x="4226829" y="215168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십자형 88"/>
                  <p:cNvSpPr/>
                  <p:nvPr/>
                </p:nvSpPr>
                <p:spPr>
                  <a:xfrm rot="186611">
                    <a:off x="5645062" y="4026099"/>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십자형 89"/>
                  <p:cNvSpPr/>
                  <p:nvPr/>
                </p:nvSpPr>
                <p:spPr>
                  <a:xfrm rot="186611">
                    <a:off x="4780681" y="1802763"/>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십자형 90"/>
                  <p:cNvSpPr/>
                  <p:nvPr/>
                </p:nvSpPr>
                <p:spPr>
                  <a:xfrm rot="186611">
                    <a:off x="4904595" y="2932196"/>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십자형 91"/>
                  <p:cNvSpPr/>
                  <p:nvPr/>
                </p:nvSpPr>
                <p:spPr>
                  <a:xfrm rot="186611">
                    <a:off x="4007369" y="160876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십자형 92"/>
                  <p:cNvSpPr/>
                  <p:nvPr/>
                </p:nvSpPr>
                <p:spPr>
                  <a:xfrm rot="186611">
                    <a:off x="5361331" y="2826851"/>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4" name="십자형 93"/>
                  <p:cNvSpPr/>
                  <p:nvPr/>
                </p:nvSpPr>
                <p:spPr>
                  <a:xfrm rot="186611">
                    <a:off x="5693266" y="2458822"/>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5" name="십자형 94"/>
                  <p:cNvSpPr/>
                  <p:nvPr/>
                </p:nvSpPr>
                <p:spPr>
                  <a:xfrm rot="186611">
                    <a:off x="4023894" y="2390791"/>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6" name="십자형 95"/>
                  <p:cNvSpPr/>
                  <p:nvPr/>
                </p:nvSpPr>
                <p:spPr>
                  <a:xfrm rot="186611">
                    <a:off x="5739988" y="375231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십자형 96"/>
                  <p:cNvSpPr/>
                  <p:nvPr/>
                </p:nvSpPr>
                <p:spPr>
                  <a:xfrm rot="186611">
                    <a:off x="4498932" y="2749773"/>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98" name="십자형 97"/>
                  <p:cNvSpPr/>
                  <p:nvPr/>
                </p:nvSpPr>
                <p:spPr>
                  <a:xfrm rot="186611">
                    <a:off x="5789524" y="3361427"/>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99" name="십자형 98"/>
                  <p:cNvSpPr/>
                  <p:nvPr/>
                </p:nvSpPr>
                <p:spPr>
                  <a:xfrm rot="186611">
                    <a:off x="3696477" y="206981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00" name="십자형 99"/>
                  <p:cNvSpPr/>
                  <p:nvPr/>
                </p:nvSpPr>
                <p:spPr>
                  <a:xfrm rot="186611">
                    <a:off x="5344281" y="2078734"/>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01" name="십자형 100"/>
                  <p:cNvSpPr/>
                  <p:nvPr/>
                </p:nvSpPr>
                <p:spPr>
                  <a:xfrm rot="186611">
                    <a:off x="4636420" y="296332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십자형 101"/>
                  <p:cNvSpPr/>
                  <p:nvPr/>
                </p:nvSpPr>
                <p:spPr>
                  <a:xfrm rot="186611">
                    <a:off x="4296217" y="2706034"/>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십자형 102"/>
                  <p:cNvSpPr/>
                  <p:nvPr/>
                </p:nvSpPr>
                <p:spPr>
                  <a:xfrm rot="186611">
                    <a:off x="5086530" y="2656514"/>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십자형 103"/>
                  <p:cNvSpPr/>
                  <p:nvPr/>
                </p:nvSpPr>
                <p:spPr>
                  <a:xfrm rot="186611">
                    <a:off x="3499976" y="1511577"/>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십자형 104"/>
                  <p:cNvSpPr/>
                  <p:nvPr/>
                </p:nvSpPr>
                <p:spPr>
                  <a:xfrm rot="186611">
                    <a:off x="4584536" y="2347472"/>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06" name="십자형 105"/>
                  <p:cNvSpPr/>
                  <p:nvPr/>
                </p:nvSpPr>
                <p:spPr>
                  <a:xfrm rot="186611">
                    <a:off x="5739988" y="3065462"/>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sp>
              <p:nvSpPr>
                <p:cNvPr id="48" name="TextBox 47"/>
                <p:cNvSpPr txBox="1"/>
                <p:nvPr/>
              </p:nvSpPr>
              <p:spPr>
                <a:xfrm>
                  <a:off x="5930523" y="2728165"/>
                  <a:ext cx="1375782" cy="603086"/>
                </a:xfrm>
                <a:prstGeom prst="rect">
                  <a:avLst/>
                </a:prstGeom>
                <a:noFill/>
              </p:spPr>
              <p:txBody>
                <a:bodyPr wrap="none" rtlCol="0">
                  <a:spAutoFit/>
                </a:bodyPr>
                <a:lstStyle/>
                <a:p>
                  <a:r>
                    <a:rPr lang="en-US" altLang="ko-KR" sz="1400" dirty="0"/>
                    <a:t>Class 1</a:t>
                  </a:r>
                  <a:endParaRPr lang="ko-KR" altLang="en-US" sz="1400" dirty="0"/>
                </a:p>
              </p:txBody>
            </p:sp>
            <p:cxnSp>
              <p:nvCxnSpPr>
                <p:cNvPr id="49" name="직선 연결선 48"/>
                <p:cNvCxnSpPr/>
                <p:nvPr/>
              </p:nvCxnSpPr>
              <p:spPr bwMode="auto">
                <a:xfrm>
                  <a:off x="2465961" y="2057400"/>
                  <a:ext cx="3268819" cy="35052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50" name="그룹 49"/>
                <p:cNvGrpSpPr/>
                <p:nvPr/>
              </p:nvGrpSpPr>
              <p:grpSpPr>
                <a:xfrm>
                  <a:off x="5344641" y="4682806"/>
                  <a:ext cx="580535" cy="705538"/>
                  <a:chOff x="5344641" y="3855907"/>
                  <a:chExt cx="580535" cy="705538"/>
                </a:xfrm>
              </p:grpSpPr>
              <p:sp>
                <p:nvSpPr>
                  <p:cNvPr id="51" name="직사각형 50"/>
                  <p:cNvSpPr/>
                  <p:nvPr/>
                </p:nvSpPr>
                <p:spPr bwMode="auto">
                  <a:xfrm rot="2823407">
                    <a:off x="5351472" y="4201988"/>
                    <a:ext cx="170826" cy="18448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52" name="직선 화살표 연결선 51"/>
                  <p:cNvCxnSpPr>
                    <a:endCxn id="96" idx="3"/>
                  </p:cNvCxnSpPr>
                  <p:nvPr/>
                </p:nvCxnSpPr>
                <p:spPr bwMode="auto">
                  <a:xfrm flipV="1">
                    <a:off x="5402703" y="3855907"/>
                    <a:ext cx="522473" cy="565219"/>
                  </a:xfrm>
                  <a:prstGeom prst="straightConnector1">
                    <a:avLst/>
                  </a:prstGeom>
                  <a:solidFill>
                    <a:schemeClr val="accent1"/>
                  </a:solidFill>
                  <a:ln w="53975" cap="flat" cmpd="sng" algn="ctr">
                    <a:solidFill>
                      <a:srgbClr val="FF0000"/>
                    </a:solidFill>
                    <a:prstDash val="solid"/>
                    <a:round/>
                    <a:headEnd type="none" w="med" len="med"/>
                    <a:tailEnd type="triangle"/>
                  </a:ln>
                  <a:effectLst/>
                </p:spPr>
              </p:cxnSp>
              <p:graphicFrame>
                <p:nvGraphicFramePr>
                  <p:cNvPr id="53" name="개체 52"/>
                  <p:cNvGraphicFramePr>
                    <a:graphicFrameLocks noChangeAspect="1"/>
                  </p:cNvGraphicFramePr>
                  <p:nvPr/>
                </p:nvGraphicFramePr>
                <p:xfrm>
                  <a:off x="5628728" y="4294231"/>
                  <a:ext cx="291827" cy="267214"/>
                </p:xfrm>
                <a:graphic>
                  <a:graphicData uri="http://schemas.openxmlformats.org/presentationml/2006/ole">
                    <mc:AlternateContent xmlns:mc="http://schemas.openxmlformats.org/markup-compatibility/2006">
                      <mc:Choice xmlns:v="urn:schemas-microsoft-com:vml" Requires="v">
                        <p:oleObj spid="_x0000_s155729" name="Formula" r:id="rId20" imgW="131040" imgH="120960" progId="Equation.Ribbit">
                          <p:embed/>
                        </p:oleObj>
                      </mc:Choice>
                      <mc:Fallback>
                        <p:oleObj name="Formula" r:id="rId20" imgW="131040" imgH="120960" progId="Equation.Ribbit">
                          <p:embed/>
                          <p:pic>
                            <p:nvPicPr>
                              <p:cNvPr id="53" name="개체 52"/>
                              <p:cNvPicPr/>
                              <p:nvPr/>
                            </p:nvPicPr>
                            <p:blipFill>
                              <a:blip r:embed="rId10"/>
                              <a:stretch>
                                <a:fillRect/>
                              </a:stretch>
                            </p:blipFill>
                            <p:spPr>
                              <a:xfrm>
                                <a:off x="5628728" y="4294231"/>
                                <a:ext cx="291827" cy="267214"/>
                              </a:xfrm>
                              <a:prstGeom prst="rect">
                                <a:avLst/>
                              </a:prstGeom>
                            </p:spPr>
                          </p:pic>
                        </p:oleObj>
                      </mc:Fallback>
                    </mc:AlternateContent>
                  </a:graphicData>
                </a:graphic>
              </p:graphicFrame>
            </p:grpSp>
          </p:grpSp>
          <p:grpSp>
            <p:nvGrpSpPr>
              <p:cNvPr id="117" name="그룹 116"/>
              <p:cNvGrpSpPr/>
              <p:nvPr/>
            </p:nvGrpSpPr>
            <p:grpSpPr>
              <a:xfrm>
                <a:off x="3983819" y="4479769"/>
                <a:ext cx="1236236" cy="746873"/>
                <a:chOff x="4395717" y="3357006"/>
                <a:chExt cx="1236236" cy="746873"/>
              </a:xfrm>
            </p:grpSpPr>
            <p:sp>
              <p:nvSpPr>
                <p:cNvPr id="115" name="오른쪽 화살표 114"/>
                <p:cNvSpPr/>
                <p:nvPr/>
              </p:nvSpPr>
              <p:spPr bwMode="auto">
                <a:xfrm>
                  <a:off x="4524277" y="3709190"/>
                  <a:ext cx="630357" cy="394689"/>
                </a:xfrm>
                <a:prstGeom prst="rightArrow">
                  <a:avLst/>
                </a:prstGeom>
                <a:solidFill>
                  <a:srgbClr val="FFFF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16" name="TextBox 115"/>
                <p:cNvSpPr txBox="1"/>
                <p:nvPr/>
              </p:nvSpPr>
              <p:spPr>
                <a:xfrm>
                  <a:off x="4395717" y="3357006"/>
                  <a:ext cx="1236236" cy="400110"/>
                </a:xfrm>
                <a:prstGeom prst="rect">
                  <a:avLst/>
                </a:prstGeom>
                <a:noFill/>
              </p:spPr>
              <p:txBody>
                <a:bodyPr wrap="none" rtlCol="0">
                  <a:spAutoFit/>
                </a:bodyPr>
                <a:lstStyle/>
                <a:p>
                  <a:r>
                    <a:rPr lang="en-US" altLang="ko-KR" sz="2000" dirty="0"/>
                    <a:t>Projection</a:t>
                  </a:r>
                  <a:endParaRPr lang="ko-KR" altLang="en-US" sz="2000" dirty="0"/>
                </a:p>
              </p:txBody>
            </p:sp>
          </p:grpSp>
        </p:grpSp>
        <p:cxnSp>
          <p:nvCxnSpPr>
            <p:cNvPr id="26" name="직선 화살표 연결선 25"/>
            <p:cNvCxnSpPr/>
            <p:nvPr/>
          </p:nvCxnSpPr>
          <p:spPr bwMode="auto">
            <a:xfrm>
              <a:off x="6092251" y="5002692"/>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1" name="직선 화살표 연결선 120"/>
            <p:cNvCxnSpPr/>
            <p:nvPr/>
          </p:nvCxnSpPr>
          <p:spPr bwMode="auto">
            <a:xfrm>
              <a:off x="6816130" y="4246710"/>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6" name="직선 화살표 연결선 125"/>
            <p:cNvCxnSpPr/>
            <p:nvPr/>
          </p:nvCxnSpPr>
          <p:spPr bwMode="auto">
            <a:xfrm>
              <a:off x="6969002" y="4087181"/>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7" name="직선 화살표 연결선 126"/>
            <p:cNvCxnSpPr/>
            <p:nvPr/>
          </p:nvCxnSpPr>
          <p:spPr bwMode="auto">
            <a:xfrm>
              <a:off x="7134287" y="3885290"/>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8" name="직선 화살표 연결선 127"/>
            <p:cNvCxnSpPr/>
            <p:nvPr/>
          </p:nvCxnSpPr>
          <p:spPr bwMode="auto">
            <a:xfrm>
              <a:off x="7331875" y="3704027"/>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9" name="직선 화살표 연결선 128"/>
            <p:cNvCxnSpPr/>
            <p:nvPr/>
          </p:nvCxnSpPr>
          <p:spPr bwMode="auto">
            <a:xfrm>
              <a:off x="5511657" y="5521420"/>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0" name="직선 화살표 연결선 129"/>
            <p:cNvCxnSpPr/>
            <p:nvPr/>
          </p:nvCxnSpPr>
          <p:spPr bwMode="auto">
            <a:xfrm>
              <a:off x="5676942" y="5319529"/>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1" name="직선 화살표 연결선 130"/>
            <p:cNvCxnSpPr/>
            <p:nvPr/>
          </p:nvCxnSpPr>
          <p:spPr bwMode="auto">
            <a:xfrm>
              <a:off x="5874530" y="5138266"/>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2" name="직선 화살표 연결선 131"/>
            <p:cNvCxnSpPr/>
            <p:nvPr/>
          </p:nvCxnSpPr>
          <p:spPr bwMode="auto">
            <a:xfrm>
              <a:off x="6465190" y="5296776"/>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133" name="직선 화살표 연결선 132"/>
            <p:cNvCxnSpPr/>
            <p:nvPr/>
          </p:nvCxnSpPr>
          <p:spPr bwMode="auto">
            <a:xfrm>
              <a:off x="5884596" y="5815504"/>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134" name="직선 화살표 연결선 133"/>
            <p:cNvCxnSpPr/>
            <p:nvPr/>
          </p:nvCxnSpPr>
          <p:spPr bwMode="auto">
            <a:xfrm>
              <a:off x="6049881" y="5613613"/>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135" name="직선 화살표 연결선 134"/>
            <p:cNvCxnSpPr/>
            <p:nvPr/>
          </p:nvCxnSpPr>
          <p:spPr bwMode="auto">
            <a:xfrm>
              <a:off x="6247469" y="5432350"/>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136" name="직선 화살표 연결선 135"/>
            <p:cNvCxnSpPr/>
            <p:nvPr/>
          </p:nvCxnSpPr>
          <p:spPr bwMode="auto">
            <a:xfrm>
              <a:off x="7775543" y="4051990"/>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137" name="직선 화살표 연결선 136"/>
            <p:cNvCxnSpPr/>
            <p:nvPr/>
          </p:nvCxnSpPr>
          <p:spPr bwMode="auto">
            <a:xfrm>
              <a:off x="7194949" y="4570718"/>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138" name="직선 화살표 연결선 137"/>
            <p:cNvCxnSpPr/>
            <p:nvPr/>
          </p:nvCxnSpPr>
          <p:spPr bwMode="auto">
            <a:xfrm>
              <a:off x="7360234" y="4368827"/>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139" name="직선 화살표 연결선 138"/>
            <p:cNvCxnSpPr/>
            <p:nvPr/>
          </p:nvCxnSpPr>
          <p:spPr bwMode="auto">
            <a:xfrm>
              <a:off x="7557822" y="4187564"/>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grpSp>
    </p:spTree>
    <p:extLst>
      <p:ext uri="{BB962C8B-B14F-4D97-AF65-F5344CB8AC3E}">
        <p14:creationId xmlns:p14="http://schemas.microsoft.com/office/powerpoint/2010/main" val="1871674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8AD9500-B24E-4A1D-B0E6-F4D8A3211599}"/>
              </a:ext>
            </a:extLst>
          </p:cNvPr>
          <p:cNvSpPr>
            <a:spLocks noGrp="1"/>
          </p:cNvSpPr>
          <p:nvPr>
            <p:ph type="title"/>
          </p:nvPr>
        </p:nvSpPr>
        <p:spPr/>
        <p:txBody>
          <a:bodyPr/>
          <a:lstStyle/>
          <a:p>
            <a:r>
              <a:rPr lang="en-US" altLang="ko-KR" dirty="0"/>
              <a:t>Invariances in Machine Learning</a:t>
            </a:r>
            <a:endParaRPr lang="ko-KR" altLang="en-US" dirty="0"/>
          </a:p>
        </p:txBody>
      </p:sp>
      <p:sp>
        <p:nvSpPr>
          <p:cNvPr id="3" name="내용 개체 틀 2">
            <a:extLst>
              <a:ext uri="{FF2B5EF4-FFF2-40B4-BE49-F238E27FC236}">
                <a16:creationId xmlns:a16="http://schemas.microsoft.com/office/drawing/2014/main" id="{E6C8CAF6-5B7F-4969-B789-2E6CB96EBC4A}"/>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2B33E2A-DB2E-44C9-BD75-BE04A2B60D07}"/>
              </a:ext>
            </a:extLst>
          </p:cNvPr>
          <p:cNvSpPr>
            <a:spLocks noGrp="1"/>
          </p:cNvSpPr>
          <p:nvPr>
            <p:ph type="sldNum" sz="quarter" idx="10"/>
          </p:nvPr>
        </p:nvSpPr>
        <p:spPr/>
        <p:txBody>
          <a:bodyPr/>
          <a:lstStyle/>
          <a:p>
            <a:pPr>
              <a:defRPr/>
            </a:pPr>
            <a:fld id="{B588FE46-BA7F-4104-91FE-E38DF1A09F1E}" type="slidenum">
              <a:rPr lang="en-US" altLang="ko-KR" smtClean="0"/>
              <a:pPr>
                <a:defRPr/>
              </a:pPr>
              <a:t>13</a:t>
            </a:fld>
            <a:endParaRPr lang="en-US" altLang="ko-KR" dirty="0"/>
          </a:p>
        </p:txBody>
      </p:sp>
      <p:grpSp>
        <p:nvGrpSpPr>
          <p:cNvPr id="5" name="그룹 4">
            <a:extLst>
              <a:ext uri="{FF2B5EF4-FFF2-40B4-BE49-F238E27FC236}">
                <a16:creationId xmlns:a16="http://schemas.microsoft.com/office/drawing/2014/main" id="{BC54E79D-4E0D-4C5C-B5C0-CF30B37E6E3C}"/>
              </a:ext>
            </a:extLst>
          </p:cNvPr>
          <p:cNvGrpSpPr/>
          <p:nvPr/>
        </p:nvGrpSpPr>
        <p:grpSpPr>
          <a:xfrm>
            <a:off x="516743" y="755283"/>
            <a:ext cx="8244048" cy="2673717"/>
            <a:chOff x="438721" y="3444829"/>
            <a:chExt cx="8244048" cy="2673717"/>
          </a:xfrm>
        </p:grpSpPr>
        <p:grpSp>
          <p:nvGrpSpPr>
            <p:cNvPr id="6" name="그룹 5">
              <a:extLst>
                <a:ext uri="{FF2B5EF4-FFF2-40B4-BE49-F238E27FC236}">
                  <a16:creationId xmlns:a16="http://schemas.microsoft.com/office/drawing/2014/main" id="{7FE5851F-3440-4B68-9EF2-311F4BBCE024}"/>
                </a:ext>
              </a:extLst>
            </p:cNvPr>
            <p:cNvGrpSpPr/>
            <p:nvPr/>
          </p:nvGrpSpPr>
          <p:grpSpPr>
            <a:xfrm>
              <a:off x="438721" y="3444829"/>
              <a:ext cx="8244048" cy="2673717"/>
              <a:chOff x="438721" y="3444829"/>
              <a:chExt cx="8244048" cy="2673717"/>
            </a:xfrm>
          </p:grpSpPr>
          <p:grpSp>
            <p:nvGrpSpPr>
              <p:cNvPr id="23" name="그룹 22">
                <a:extLst>
                  <a:ext uri="{FF2B5EF4-FFF2-40B4-BE49-F238E27FC236}">
                    <a16:creationId xmlns:a16="http://schemas.microsoft.com/office/drawing/2014/main" id="{A8D744AE-9304-413E-A0C9-D3467EA622A2}"/>
                  </a:ext>
                </a:extLst>
              </p:cNvPr>
              <p:cNvGrpSpPr/>
              <p:nvPr/>
            </p:nvGrpSpPr>
            <p:grpSpPr>
              <a:xfrm>
                <a:off x="4720048" y="3444829"/>
                <a:ext cx="3962721" cy="2673717"/>
                <a:chOff x="2915690" y="2971799"/>
                <a:chExt cx="4292741" cy="2895601"/>
              </a:xfrm>
            </p:grpSpPr>
            <p:grpSp>
              <p:nvGrpSpPr>
                <p:cNvPr id="89" name="그룹 88">
                  <a:extLst>
                    <a:ext uri="{FF2B5EF4-FFF2-40B4-BE49-F238E27FC236}">
                      <a16:creationId xmlns:a16="http://schemas.microsoft.com/office/drawing/2014/main" id="{8DFA1C21-803F-4322-B5B4-60C14A5BE1AD}"/>
                    </a:ext>
                  </a:extLst>
                </p:cNvPr>
                <p:cNvGrpSpPr/>
                <p:nvPr/>
              </p:nvGrpSpPr>
              <p:grpSpPr>
                <a:xfrm>
                  <a:off x="2915690" y="3193427"/>
                  <a:ext cx="4292741" cy="2474749"/>
                  <a:chOff x="3222384" y="3193428"/>
                  <a:chExt cx="4292741" cy="2474749"/>
                </a:xfrm>
              </p:grpSpPr>
              <p:grpSp>
                <p:nvGrpSpPr>
                  <p:cNvPr id="115" name="그룹 114">
                    <a:extLst>
                      <a:ext uri="{FF2B5EF4-FFF2-40B4-BE49-F238E27FC236}">
                        <a16:creationId xmlns:a16="http://schemas.microsoft.com/office/drawing/2014/main" id="{1C7D4730-4FC5-47C6-9A0F-876F5F92CED0}"/>
                      </a:ext>
                    </a:extLst>
                  </p:cNvPr>
                  <p:cNvGrpSpPr/>
                  <p:nvPr/>
                </p:nvGrpSpPr>
                <p:grpSpPr>
                  <a:xfrm>
                    <a:off x="4879739" y="3970730"/>
                    <a:ext cx="459334" cy="520475"/>
                    <a:chOff x="4879739" y="3970730"/>
                    <a:chExt cx="459334" cy="520475"/>
                  </a:xfrm>
                </p:grpSpPr>
                <p:cxnSp>
                  <p:nvCxnSpPr>
                    <p:cNvPr id="118" name="직선 화살표 연결선 117">
                      <a:extLst>
                        <a:ext uri="{FF2B5EF4-FFF2-40B4-BE49-F238E27FC236}">
                          <a16:creationId xmlns:a16="http://schemas.microsoft.com/office/drawing/2014/main" id="{A0380757-B110-4BB3-8886-2923AE33E124}"/>
                        </a:ext>
                      </a:extLst>
                    </p:cNvPr>
                    <p:cNvCxnSpPr/>
                    <p:nvPr/>
                  </p:nvCxnSpPr>
                  <p:spPr bwMode="auto">
                    <a:xfrm>
                      <a:off x="5117658" y="4195961"/>
                      <a:ext cx="221415" cy="295244"/>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graphicFrame>
                  <p:nvGraphicFramePr>
                    <p:cNvPr id="119" name="개체 118">
                      <a:extLst>
                        <a:ext uri="{FF2B5EF4-FFF2-40B4-BE49-F238E27FC236}">
                          <a16:creationId xmlns:a16="http://schemas.microsoft.com/office/drawing/2014/main" id="{31239967-07DA-4FCE-86FE-9C8D32E81F66}"/>
                        </a:ext>
                      </a:extLst>
                    </p:cNvPr>
                    <p:cNvGraphicFramePr>
                      <a:graphicFrameLocks noChangeAspect="1"/>
                    </p:cNvGraphicFramePr>
                    <p:nvPr/>
                  </p:nvGraphicFramePr>
                  <p:xfrm>
                    <a:off x="4879739" y="3970730"/>
                    <a:ext cx="153054" cy="349005"/>
                  </p:xfrm>
                  <a:graphic>
                    <a:graphicData uri="http://schemas.openxmlformats.org/presentationml/2006/ole">
                      <mc:AlternateContent xmlns:mc="http://schemas.openxmlformats.org/markup-compatibility/2006">
                        <mc:Choice xmlns:v="urn:schemas-microsoft-com:vml" Requires="v">
                          <p:oleObj spid="_x0000_s157710" name="Formula" r:id="rId3" imgW="68760" imgH="157680" progId="Equation.Ribbit">
                            <p:embed/>
                          </p:oleObj>
                        </mc:Choice>
                        <mc:Fallback>
                          <p:oleObj name="Formula" r:id="rId3" imgW="68760" imgH="157680" progId="Equation.Ribbit">
                            <p:embed/>
                            <p:pic>
                              <p:nvPicPr>
                                <p:cNvPr id="11" name="개체 10"/>
                                <p:cNvPicPr/>
                                <p:nvPr/>
                              </p:nvPicPr>
                              <p:blipFill>
                                <a:blip r:embed="rId4"/>
                                <a:stretch>
                                  <a:fillRect/>
                                </a:stretch>
                              </p:blipFill>
                              <p:spPr>
                                <a:xfrm>
                                  <a:off x="4879739" y="3970730"/>
                                  <a:ext cx="153054" cy="349005"/>
                                </a:xfrm>
                                <a:prstGeom prst="rect">
                                  <a:avLst/>
                                </a:prstGeom>
                              </p:spPr>
                            </p:pic>
                          </p:oleObj>
                        </mc:Fallback>
                      </mc:AlternateContent>
                    </a:graphicData>
                  </a:graphic>
                </p:graphicFrame>
              </p:grpSp>
              <p:sp>
                <p:nvSpPr>
                  <p:cNvPr id="116" name="TextBox 115">
                    <a:extLst>
                      <a:ext uri="{FF2B5EF4-FFF2-40B4-BE49-F238E27FC236}">
                        <a16:creationId xmlns:a16="http://schemas.microsoft.com/office/drawing/2014/main" id="{A71B5656-E59D-42EE-886C-58C9488AF752}"/>
                      </a:ext>
                    </a:extLst>
                  </p:cNvPr>
                  <p:cNvSpPr txBox="1"/>
                  <p:nvPr/>
                </p:nvSpPr>
                <p:spPr>
                  <a:xfrm>
                    <a:off x="6505870" y="3193428"/>
                    <a:ext cx="1009255" cy="433314"/>
                  </a:xfrm>
                  <a:prstGeom prst="rect">
                    <a:avLst/>
                  </a:prstGeom>
                  <a:noFill/>
                </p:spPr>
                <p:txBody>
                  <a:bodyPr wrap="none" rtlCol="0">
                    <a:spAutoFit/>
                  </a:bodyPr>
                  <a:lstStyle/>
                  <a:p>
                    <a:r>
                      <a:rPr lang="en-US" altLang="ko-KR" sz="2000" dirty="0"/>
                      <a:t>Class 1</a:t>
                    </a:r>
                    <a:endParaRPr lang="ko-KR" altLang="en-US" sz="2000" dirty="0"/>
                  </a:p>
                </p:txBody>
              </p:sp>
              <p:sp>
                <p:nvSpPr>
                  <p:cNvPr id="117" name="TextBox 116">
                    <a:extLst>
                      <a:ext uri="{FF2B5EF4-FFF2-40B4-BE49-F238E27FC236}">
                        <a16:creationId xmlns:a16="http://schemas.microsoft.com/office/drawing/2014/main" id="{7F03BBD0-F696-446E-B04A-17728AD5BD54}"/>
                      </a:ext>
                    </a:extLst>
                  </p:cNvPr>
                  <p:cNvSpPr txBox="1"/>
                  <p:nvPr/>
                </p:nvSpPr>
                <p:spPr>
                  <a:xfrm>
                    <a:off x="3222384" y="5234863"/>
                    <a:ext cx="1009255" cy="433314"/>
                  </a:xfrm>
                  <a:prstGeom prst="rect">
                    <a:avLst/>
                  </a:prstGeom>
                  <a:noFill/>
                </p:spPr>
                <p:txBody>
                  <a:bodyPr wrap="none" rtlCol="0">
                    <a:spAutoFit/>
                  </a:bodyPr>
                  <a:lstStyle/>
                  <a:p>
                    <a:r>
                      <a:rPr lang="en-US" altLang="ko-KR" sz="2000" dirty="0"/>
                      <a:t>Class 2</a:t>
                    </a:r>
                    <a:endParaRPr lang="ko-KR" altLang="en-US" sz="2000" dirty="0"/>
                  </a:p>
                </p:txBody>
              </p:sp>
            </p:grpSp>
            <p:sp>
              <p:nvSpPr>
                <p:cNvPr id="90" name="십자형 89">
                  <a:extLst>
                    <a:ext uri="{FF2B5EF4-FFF2-40B4-BE49-F238E27FC236}">
                      <a16:creationId xmlns:a16="http://schemas.microsoft.com/office/drawing/2014/main" id="{5F7E9413-7A10-4638-9049-6CE791045C25}"/>
                    </a:ext>
                  </a:extLst>
                </p:cNvPr>
                <p:cNvSpPr/>
                <p:nvPr/>
              </p:nvSpPr>
              <p:spPr>
                <a:xfrm rot="186611">
                  <a:off x="5674972" y="3773163"/>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십자형 90">
                  <a:extLst>
                    <a:ext uri="{FF2B5EF4-FFF2-40B4-BE49-F238E27FC236}">
                      <a16:creationId xmlns:a16="http://schemas.microsoft.com/office/drawing/2014/main" id="{057264F6-E1C3-4CB3-924B-D82019D859E3}"/>
                    </a:ext>
                  </a:extLst>
                </p:cNvPr>
                <p:cNvSpPr/>
                <p:nvPr/>
              </p:nvSpPr>
              <p:spPr>
                <a:xfrm rot="186611">
                  <a:off x="5522572" y="3878449"/>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십자형 91">
                  <a:extLst>
                    <a:ext uri="{FF2B5EF4-FFF2-40B4-BE49-F238E27FC236}">
                      <a16:creationId xmlns:a16="http://schemas.microsoft.com/office/drawing/2014/main" id="{5E3A222D-BAA6-4C76-AB72-D525B3D87591}"/>
                    </a:ext>
                  </a:extLst>
                </p:cNvPr>
                <p:cNvSpPr/>
                <p:nvPr/>
              </p:nvSpPr>
              <p:spPr>
                <a:xfrm rot="186611">
                  <a:off x="5338368" y="402609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십자형 92">
                  <a:extLst>
                    <a:ext uri="{FF2B5EF4-FFF2-40B4-BE49-F238E27FC236}">
                      <a16:creationId xmlns:a16="http://schemas.microsoft.com/office/drawing/2014/main" id="{A563B0EC-C17A-45D7-99DF-E3DDF4243AF6}"/>
                    </a:ext>
                  </a:extLst>
                </p:cNvPr>
                <p:cNvSpPr/>
                <p:nvPr/>
              </p:nvSpPr>
              <p:spPr>
                <a:xfrm rot="186611">
                  <a:off x="5598772" y="3752317"/>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4" name="직선 연결선 93">
                  <a:extLst>
                    <a:ext uri="{FF2B5EF4-FFF2-40B4-BE49-F238E27FC236}">
                      <a16:creationId xmlns:a16="http://schemas.microsoft.com/office/drawing/2014/main" id="{E30E00DA-A450-4F7B-B474-C8819DF0DAC0}"/>
                    </a:ext>
                  </a:extLst>
                </p:cNvPr>
                <p:cNvCxnSpPr/>
                <p:nvPr/>
              </p:nvCxnSpPr>
              <p:spPr bwMode="auto">
                <a:xfrm flipV="1">
                  <a:off x="3580317" y="2971799"/>
                  <a:ext cx="2970989" cy="289560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95" name="그룹 94">
                  <a:extLst>
                    <a:ext uri="{FF2B5EF4-FFF2-40B4-BE49-F238E27FC236}">
                      <a16:creationId xmlns:a16="http://schemas.microsoft.com/office/drawing/2014/main" id="{DEDB2977-3CBB-4C48-AA76-D0FA9A90F23D}"/>
                    </a:ext>
                  </a:extLst>
                </p:cNvPr>
                <p:cNvGrpSpPr/>
                <p:nvPr/>
              </p:nvGrpSpPr>
              <p:grpSpPr>
                <a:xfrm>
                  <a:off x="5011049" y="4521604"/>
                  <a:ext cx="517853" cy="435344"/>
                  <a:chOff x="5402702" y="4126101"/>
                  <a:chExt cx="517853" cy="435344"/>
                </a:xfrm>
              </p:grpSpPr>
              <p:cxnSp>
                <p:nvCxnSpPr>
                  <p:cNvPr id="113" name="직선 화살표 연결선 112">
                    <a:extLst>
                      <a:ext uri="{FF2B5EF4-FFF2-40B4-BE49-F238E27FC236}">
                        <a16:creationId xmlns:a16="http://schemas.microsoft.com/office/drawing/2014/main" id="{12B6AD46-5284-4B08-8DA8-2940627F56AB}"/>
                      </a:ext>
                    </a:extLst>
                  </p:cNvPr>
                  <p:cNvCxnSpPr/>
                  <p:nvPr/>
                </p:nvCxnSpPr>
                <p:spPr bwMode="auto">
                  <a:xfrm flipV="1">
                    <a:off x="5402702" y="4126101"/>
                    <a:ext cx="285986" cy="295022"/>
                  </a:xfrm>
                  <a:prstGeom prst="straightConnector1">
                    <a:avLst/>
                  </a:prstGeom>
                  <a:solidFill>
                    <a:schemeClr val="accent1"/>
                  </a:solidFill>
                  <a:ln w="53975" cap="flat" cmpd="sng" algn="ctr">
                    <a:solidFill>
                      <a:srgbClr val="FF0000"/>
                    </a:solidFill>
                    <a:prstDash val="solid"/>
                    <a:round/>
                    <a:headEnd type="none" w="med" len="med"/>
                    <a:tailEnd type="triangle"/>
                  </a:ln>
                  <a:effectLst/>
                </p:spPr>
              </p:cxnSp>
              <p:graphicFrame>
                <p:nvGraphicFramePr>
                  <p:cNvPr id="114" name="개체 113">
                    <a:extLst>
                      <a:ext uri="{FF2B5EF4-FFF2-40B4-BE49-F238E27FC236}">
                        <a16:creationId xmlns:a16="http://schemas.microsoft.com/office/drawing/2014/main" id="{9341B94E-DECA-4ED7-BFFC-9D6BF82AD6E2}"/>
                      </a:ext>
                    </a:extLst>
                  </p:cNvPr>
                  <p:cNvGraphicFramePr>
                    <a:graphicFrameLocks noChangeAspect="1"/>
                  </p:cNvGraphicFramePr>
                  <p:nvPr/>
                </p:nvGraphicFramePr>
                <p:xfrm>
                  <a:off x="5628728" y="4294231"/>
                  <a:ext cx="291827" cy="267214"/>
                </p:xfrm>
                <a:graphic>
                  <a:graphicData uri="http://schemas.openxmlformats.org/presentationml/2006/ole">
                    <mc:AlternateContent xmlns:mc="http://schemas.openxmlformats.org/markup-compatibility/2006">
                      <mc:Choice xmlns:v="urn:schemas-microsoft-com:vml" Requires="v">
                        <p:oleObj spid="_x0000_s157711" name="Formula" r:id="rId5" imgW="131040" imgH="120960" progId="Equation.Ribbit">
                          <p:embed/>
                        </p:oleObj>
                      </mc:Choice>
                      <mc:Fallback>
                        <p:oleObj name="Formula" r:id="rId5" imgW="131040" imgH="120960" progId="Equation.Ribbit">
                          <p:embed/>
                          <p:pic>
                            <p:nvPicPr>
                              <p:cNvPr id="23" name="개체 22"/>
                              <p:cNvPicPr/>
                              <p:nvPr/>
                            </p:nvPicPr>
                            <p:blipFill>
                              <a:blip r:embed="rId6"/>
                              <a:stretch>
                                <a:fillRect/>
                              </a:stretch>
                            </p:blipFill>
                            <p:spPr>
                              <a:xfrm>
                                <a:off x="5628728" y="4294231"/>
                                <a:ext cx="291827" cy="267214"/>
                              </a:xfrm>
                              <a:prstGeom prst="rect">
                                <a:avLst/>
                              </a:prstGeom>
                            </p:spPr>
                          </p:pic>
                        </p:oleObj>
                      </mc:Fallback>
                    </mc:AlternateContent>
                  </a:graphicData>
                </a:graphic>
              </p:graphicFrame>
            </p:grpSp>
            <p:sp>
              <p:nvSpPr>
                <p:cNvPr id="96" name="타원 95">
                  <a:extLst>
                    <a:ext uri="{FF2B5EF4-FFF2-40B4-BE49-F238E27FC236}">
                      <a16:creationId xmlns:a16="http://schemas.microsoft.com/office/drawing/2014/main" id="{DD6C4988-F5B5-4597-BB5F-DD0CBBC51FC9}"/>
                    </a:ext>
                  </a:extLst>
                </p:cNvPr>
                <p:cNvSpPr/>
                <p:nvPr/>
              </p:nvSpPr>
              <p:spPr>
                <a:xfrm rot="2665838">
                  <a:off x="4096496" y="5272898"/>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타원 96">
                  <a:extLst>
                    <a:ext uri="{FF2B5EF4-FFF2-40B4-BE49-F238E27FC236}">
                      <a16:creationId xmlns:a16="http://schemas.microsoft.com/office/drawing/2014/main" id="{51C62E09-9C5E-4F84-95BC-5F4B66136C56}"/>
                    </a:ext>
                  </a:extLst>
                </p:cNvPr>
                <p:cNvSpPr/>
                <p:nvPr/>
              </p:nvSpPr>
              <p:spPr>
                <a:xfrm rot="2665838">
                  <a:off x="4256618" y="5060132"/>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타원 97">
                  <a:extLst>
                    <a:ext uri="{FF2B5EF4-FFF2-40B4-BE49-F238E27FC236}">
                      <a16:creationId xmlns:a16="http://schemas.microsoft.com/office/drawing/2014/main" id="{7D3CB24C-7379-407C-83A9-08E760ABC08C}"/>
                    </a:ext>
                  </a:extLst>
                </p:cNvPr>
                <p:cNvSpPr/>
                <p:nvPr/>
              </p:nvSpPr>
              <p:spPr>
                <a:xfrm rot="2665838">
                  <a:off x="4537020" y="484149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타원 98">
                  <a:extLst>
                    <a:ext uri="{FF2B5EF4-FFF2-40B4-BE49-F238E27FC236}">
                      <a16:creationId xmlns:a16="http://schemas.microsoft.com/office/drawing/2014/main" id="{44B82D3B-3400-496E-B45D-5671C7881766}"/>
                    </a:ext>
                  </a:extLst>
                </p:cNvPr>
                <p:cNvSpPr/>
                <p:nvPr/>
              </p:nvSpPr>
              <p:spPr>
                <a:xfrm rot="2665838">
                  <a:off x="4613220" y="4770210"/>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DEA40A4E-B165-44CA-B1A3-33EEF21AE284}"/>
                    </a:ext>
                  </a:extLst>
                </p:cNvPr>
                <p:cNvSpPr/>
                <p:nvPr/>
              </p:nvSpPr>
              <p:spPr>
                <a:xfrm rot="2665838">
                  <a:off x="4029069" y="5346938"/>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1" name="타원 100">
                  <a:extLst>
                    <a:ext uri="{FF2B5EF4-FFF2-40B4-BE49-F238E27FC236}">
                      <a16:creationId xmlns:a16="http://schemas.microsoft.com/office/drawing/2014/main" id="{4862F485-069B-49E7-A61E-D24CB6607061}"/>
                    </a:ext>
                  </a:extLst>
                </p:cNvPr>
                <p:cNvSpPr/>
                <p:nvPr/>
              </p:nvSpPr>
              <p:spPr>
                <a:xfrm rot="2665838">
                  <a:off x="4365904" y="4922610"/>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2" name="타원 101">
                  <a:extLst>
                    <a:ext uri="{FF2B5EF4-FFF2-40B4-BE49-F238E27FC236}">
                      <a16:creationId xmlns:a16="http://schemas.microsoft.com/office/drawing/2014/main" id="{2964113C-DF98-4589-BEEE-F64C477C9510}"/>
                    </a:ext>
                  </a:extLst>
                </p:cNvPr>
                <p:cNvSpPr/>
                <p:nvPr/>
              </p:nvSpPr>
              <p:spPr>
                <a:xfrm rot="2665838">
                  <a:off x="4297528" y="5035808"/>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3" name="타원 102">
                  <a:extLst>
                    <a:ext uri="{FF2B5EF4-FFF2-40B4-BE49-F238E27FC236}">
                      <a16:creationId xmlns:a16="http://schemas.microsoft.com/office/drawing/2014/main" id="{A8C56993-57FC-4968-9548-1C8848CC825B}"/>
                    </a:ext>
                  </a:extLst>
                </p:cNvPr>
                <p:cNvSpPr/>
                <p:nvPr/>
              </p:nvSpPr>
              <p:spPr>
                <a:xfrm rot="2665838">
                  <a:off x="3936067" y="538221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4" name="타원 103">
                  <a:extLst>
                    <a:ext uri="{FF2B5EF4-FFF2-40B4-BE49-F238E27FC236}">
                      <a16:creationId xmlns:a16="http://schemas.microsoft.com/office/drawing/2014/main" id="{7473515F-8823-4D13-9011-6B6A4D0799BD}"/>
                    </a:ext>
                  </a:extLst>
                </p:cNvPr>
                <p:cNvSpPr/>
                <p:nvPr/>
              </p:nvSpPr>
              <p:spPr>
                <a:xfrm rot="2665838">
                  <a:off x="4435273" y="492260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타원 104">
                  <a:extLst>
                    <a:ext uri="{FF2B5EF4-FFF2-40B4-BE49-F238E27FC236}">
                      <a16:creationId xmlns:a16="http://schemas.microsoft.com/office/drawing/2014/main" id="{24CA35F6-246E-4A43-8A6A-7DC0CE569B1D}"/>
                    </a:ext>
                  </a:extLst>
                </p:cNvPr>
                <p:cNvSpPr/>
                <p:nvPr/>
              </p:nvSpPr>
              <p:spPr>
                <a:xfrm rot="2665838">
                  <a:off x="4154639" y="5141243"/>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십자형 105">
                  <a:extLst>
                    <a:ext uri="{FF2B5EF4-FFF2-40B4-BE49-F238E27FC236}">
                      <a16:creationId xmlns:a16="http://schemas.microsoft.com/office/drawing/2014/main" id="{8DCD3630-0CCC-49DA-B3A3-8CA57586318A}"/>
                    </a:ext>
                  </a:extLst>
                </p:cNvPr>
                <p:cNvSpPr/>
                <p:nvPr/>
              </p:nvSpPr>
              <p:spPr>
                <a:xfrm rot="186611">
                  <a:off x="5827372" y="360712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십자형 106">
                  <a:extLst>
                    <a:ext uri="{FF2B5EF4-FFF2-40B4-BE49-F238E27FC236}">
                      <a16:creationId xmlns:a16="http://schemas.microsoft.com/office/drawing/2014/main" id="{B2DA6967-B28B-4B11-B631-E99AAD45561C}"/>
                    </a:ext>
                  </a:extLst>
                </p:cNvPr>
                <p:cNvSpPr/>
                <p:nvPr/>
              </p:nvSpPr>
              <p:spPr>
                <a:xfrm rot="186611">
                  <a:off x="5782489" y="3516523"/>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십자형 107">
                  <a:extLst>
                    <a:ext uri="{FF2B5EF4-FFF2-40B4-BE49-F238E27FC236}">
                      <a16:creationId xmlns:a16="http://schemas.microsoft.com/office/drawing/2014/main" id="{9E72708D-2DAA-4B26-BA53-7C18D54A6A16}"/>
                    </a:ext>
                  </a:extLst>
                </p:cNvPr>
                <p:cNvSpPr/>
                <p:nvPr/>
              </p:nvSpPr>
              <p:spPr>
                <a:xfrm rot="186611">
                  <a:off x="5718314" y="368431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십자형 108">
                  <a:extLst>
                    <a:ext uri="{FF2B5EF4-FFF2-40B4-BE49-F238E27FC236}">
                      <a16:creationId xmlns:a16="http://schemas.microsoft.com/office/drawing/2014/main" id="{8A8D9FAC-4CF7-477F-90B0-DE2D2F7FB8A9}"/>
                    </a:ext>
                  </a:extLst>
                </p:cNvPr>
                <p:cNvSpPr/>
                <p:nvPr/>
              </p:nvSpPr>
              <p:spPr>
                <a:xfrm rot="186611">
                  <a:off x="6023114" y="342767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십자형 109">
                  <a:extLst>
                    <a:ext uri="{FF2B5EF4-FFF2-40B4-BE49-F238E27FC236}">
                      <a16:creationId xmlns:a16="http://schemas.microsoft.com/office/drawing/2014/main" id="{1C439FA8-45DF-4E0E-8074-46935002D657}"/>
                    </a:ext>
                  </a:extLst>
                </p:cNvPr>
                <p:cNvSpPr/>
                <p:nvPr/>
              </p:nvSpPr>
              <p:spPr>
                <a:xfrm rot="186611">
                  <a:off x="5938324" y="3446536"/>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1" name="십자형 110">
                  <a:extLst>
                    <a:ext uri="{FF2B5EF4-FFF2-40B4-BE49-F238E27FC236}">
                      <a16:creationId xmlns:a16="http://schemas.microsoft.com/office/drawing/2014/main" id="{0C5C4AEE-ABE2-4E0A-9B32-12F5F67A9806}"/>
                    </a:ext>
                  </a:extLst>
                </p:cNvPr>
                <p:cNvSpPr/>
                <p:nvPr/>
              </p:nvSpPr>
              <p:spPr>
                <a:xfrm rot="186611">
                  <a:off x="5862124" y="342569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십자형 111">
                  <a:extLst>
                    <a:ext uri="{FF2B5EF4-FFF2-40B4-BE49-F238E27FC236}">
                      <a16:creationId xmlns:a16="http://schemas.microsoft.com/office/drawing/2014/main" id="{0682FB10-8A90-4F4E-8318-403ABCFDAE35}"/>
                    </a:ext>
                  </a:extLst>
                </p:cNvPr>
                <p:cNvSpPr/>
                <p:nvPr/>
              </p:nvSpPr>
              <p:spPr>
                <a:xfrm rot="186611">
                  <a:off x="5981666" y="3357683"/>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4" name="그룹 23">
                <a:extLst>
                  <a:ext uri="{FF2B5EF4-FFF2-40B4-BE49-F238E27FC236}">
                    <a16:creationId xmlns:a16="http://schemas.microsoft.com/office/drawing/2014/main" id="{950DD77E-0AC7-4AB4-BFE3-9D535FC0F99D}"/>
                  </a:ext>
                </a:extLst>
              </p:cNvPr>
              <p:cNvGrpSpPr/>
              <p:nvPr/>
            </p:nvGrpSpPr>
            <p:grpSpPr>
              <a:xfrm>
                <a:off x="438721" y="4031193"/>
                <a:ext cx="3261418" cy="1788833"/>
                <a:chOff x="990599" y="2057400"/>
                <a:chExt cx="6315706" cy="3505200"/>
              </a:xfrm>
            </p:grpSpPr>
            <p:sp>
              <p:nvSpPr>
                <p:cNvPr id="28" name="TextBox 27">
                  <a:extLst>
                    <a:ext uri="{FF2B5EF4-FFF2-40B4-BE49-F238E27FC236}">
                      <a16:creationId xmlns:a16="http://schemas.microsoft.com/office/drawing/2014/main" id="{1F76F556-AF32-4C09-B308-1D9BE5F490D1}"/>
                    </a:ext>
                  </a:extLst>
                </p:cNvPr>
                <p:cNvSpPr txBox="1"/>
                <p:nvPr/>
              </p:nvSpPr>
              <p:spPr>
                <a:xfrm>
                  <a:off x="990599" y="3909917"/>
                  <a:ext cx="1375782" cy="603086"/>
                </a:xfrm>
                <a:prstGeom prst="rect">
                  <a:avLst/>
                </a:prstGeom>
                <a:noFill/>
              </p:spPr>
              <p:txBody>
                <a:bodyPr wrap="none" rtlCol="0">
                  <a:spAutoFit/>
                </a:bodyPr>
                <a:lstStyle/>
                <a:p>
                  <a:r>
                    <a:rPr lang="en-US" altLang="ko-KR" sz="1400" dirty="0"/>
                    <a:t>Class 2</a:t>
                  </a:r>
                  <a:endParaRPr lang="ko-KR" altLang="en-US" sz="1400" dirty="0"/>
                </a:p>
              </p:txBody>
            </p:sp>
            <p:grpSp>
              <p:nvGrpSpPr>
                <p:cNvPr id="29" name="그룹 28">
                  <a:extLst>
                    <a:ext uri="{FF2B5EF4-FFF2-40B4-BE49-F238E27FC236}">
                      <a16:creationId xmlns:a16="http://schemas.microsoft.com/office/drawing/2014/main" id="{7AD94523-90B0-4386-BA1E-339C6F5EE3D6}"/>
                    </a:ext>
                  </a:extLst>
                </p:cNvPr>
                <p:cNvGrpSpPr/>
                <p:nvPr/>
              </p:nvGrpSpPr>
              <p:grpSpPr>
                <a:xfrm>
                  <a:off x="1786068" y="2338476"/>
                  <a:ext cx="4620810" cy="2948694"/>
                  <a:chOff x="1786068" y="1511577"/>
                  <a:chExt cx="4620810" cy="2948694"/>
                </a:xfrm>
              </p:grpSpPr>
              <p:sp>
                <p:nvSpPr>
                  <p:cNvPr id="36" name="타원 35">
                    <a:extLst>
                      <a:ext uri="{FF2B5EF4-FFF2-40B4-BE49-F238E27FC236}">
                        <a16:creationId xmlns:a16="http://schemas.microsoft.com/office/drawing/2014/main" id="{C27DEE17-A170-4A5D-B9F8-656F16BE90E6}"/>
                      </a:ext>
                    </a:extLst>
                  </p:cNvPr>
                  <p:cNvSpPr/>
                  <p:nvPr/>
                </p:nvSpPr>
                <p:spPr>
                  <a:xfrm rot="2665838">
                    <a:off x="2373688" y="196792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a:extLst>
                      <a:ext uri="{FF2B5EF4-FFF2-40B4-BE49-F238E27FC236}">
                        <a16:creationId xmlns:a16="http://schemas.microsoft.com/office/drawing/2014/main" id="{12D4D319-24EB-4FCE-8E00-B306386F253C}"/>
                      </a:ext>
                    </a:extLst>
                  </p:cNvPr>
                  <p:cNvSpPr/>
                  <p:nvPr/>
                </p:nvSpPr>
                <p:spPr>
                  <a:xfrm rot="2665838">
                    <a:off x="3026660" y="2608045"/>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7EA9FA3F-D8A8-4B6E-8D65-C47AF5E15902}"/>
                      </a:ext>
                    </a:extLst>
                  </p:cNvPr>
                  <p:cNvSpPr/>
                  <p:nvPr/>
                </p:nvSpPr>
                <p:spPr>
                  <a:xfrm rot="2665838">
                    <a:off x="2120300" y="2250252"/>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a16="http://schemas.microsoft.com/office/drawing/2014/main" id="{0D25AA8C-183F-449F-AB83-D04D0BA61FA6}"/>
                      </a:ext>
                    </a:extLst>
                  </p:cNvPr>
                  <p:cNvSpPr/>
                  <p:nvPr/>
                </p:nvSpPr>
                <p:spPr>
                  <a:xfrm rot="2665838">
                    <a:off x="2745539" y="235055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6AA10C2B-9959-4A00-B042-781A65AB9A74}"/>
                      </a:ext>
                    </a:extLst>
                  </p:cNvPr>
                  <p:cNvSpPr/>
                  <p:nvPr/>
                </p:nvSpPr>
                <p:spPr>
                  <a:xfrm rot="2665838">
                    <a:off x="2338873" y="348203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a:extLst>
                      <a:ext uri="{FF2B5EF4-FFF2-40B4-BE49-F238E27FC236}">
                        <a16:creationId xmlns:a16="http://schemas.microsoft.com/office/drawing/2014/main" id="{15CEEBFF-2973-4094-BC46-0804B4F9FFB2}"/>
                      </a:ext>
                    </a:extLst>
                  </p:cNvPr>
                  <p:cNvSpPr/>
                  <p:nvPr/>
                </p:nvSpPr>
                <p:spPr>
                  <a:xfrm rot="2665838">
                    <a:off x="3482489" y="3778371"/>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a:extLst>
                      <a:ext uri="{FF2B5EF4-FFF2-40B4-BE49-F238E27FC236}">
                        <a16:creationId xmlns:a16="http://schemas.microsoft.com/office/drawing/2014/main" id="{D5E847B9-71D9-4A49-B8DE-6B8EC67BBF9C}"/>
                      </a:ext>
                    </a:extLst>
                  </p:cNvPr>
                  <p:cNvSpPr/>
                  <p:nvPr/>
                </p:nvSpPr>
                <p:spPr>
                  <a:xfrm rot="2665838">
                    <a:off x="3799926" y="342674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42">
                    <a:extLst>
                      <a:ext uri="{FF2B5EF4-FFF2-40B4-BE49-F238E27FC236}">
                        <a16:creationId xmlns:a16="http://schemas.microsoft.com/office/drawing/2014/main" id="{FFDA3A8E-6940-48F5-B7D3-AA423239552C}"/>
                      </a:ext>
                    </a:extLst>
                  </p:cNvPr>
                  <p:cNvSpPr/>
                  <p:nvPr/>
                </p:nvSpPr>
                <p:spPr>
                  <a:xfrm rot="2665838">
                    <a:off x="3201368" y="2839966"/>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a:extLst>
                      <a:ext uri="{FF2B5EF4-FFF2-40B4-BE49-F238E27FC236}">
                        <a16:creationId xmlns:a16="http://schemas.microsoft.com/office/drawing/2014/main" id="{DB27EC73-FAC4-43E0-906D-EFF02D3C5723}"/>
                      </a:ext>
                    </a:extLst>
                  </p:cNvPr>
                  <p:cNvSpPr/>
                  <p:nvPr/>
                </p:nvSpPr>
                <p:spPr>
                  <a:xfrm rot="2665838">
                    <a:off x="3645732" y="3938401"/>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a:extLst>
                      <a:ext uri="{FF2B5EF4-FFF2-40B4-BE49-F238E27FC236}">
                        <a16:creationId xmlns:a16="http://schemas.microsoft.com/office/drawing/2014/main" id="{540519A4-9826-4327-B351-7CEB51270386}"/>
                      </a:ext>
                    </a:extLst>
                  </p:cNvPr>
                  <p:cNvSpPr/>
                  <p:nvPr/>
                </p:nvSpPr>
                <p:spPr>
                  <a:xfrm rot="2665838">
                    <a:off x="4298703" y="389760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a:extLst>
                      <a:ext uri="{FF2B5EF4-FFF2-40B4-BE49-F238E27FC236}">
                        <a16:creationId xmlns:a16="http://schemas.microsoft.com/office/drawing/2014/main" id="{A406A3E1-3431-4036-BCD0-81AAD8AA7C8B}"/>
                      </a:ext>
                    </a:extLst>
                  </p:cNvPr>
                  <p:cNvSpPr/>
                  <p:nvPr/>
                </p:nvSpPr>
                <p:spPr>
                  <a:xfrm rot="2665838">
                    <a:off x="3581353" y="290299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a:extLst>
                      <a:ext uri="{FF2B5EF4-FFF2-40B4-BE49-F238E27FC236}">
                        <a16:creationId xmlns:a16="http://schemas.microsoft.com/office/drawing/2014/main" id="{9A73AF11-9382-4B05-A76F-A196C48633C4}"/>
                      </a:ext>
                    </a:extLst>
                  </p:cNvPr>
                  <p:cNvSpPr/>
                  <p:nvPr/>
                </p:nvSpPr>
                <p:spPr>
                  <a:xfrm rot="2665838">
                    <a:off x="4616140" y="4226895"/>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타원 47">
                    <a:extLst>
                      <a:ext uri="{FF2B5EF4-FFF2-40B4-BE49-F238E27FC236}">
                        <a16:creationId xmlns:a16="http://schemas.microsoft.com/office/drawing/2014/main" id="{40A11759-BF59-4322-931B-08B7ADA352AA}"/>
                      </a:ext>
                    </a:extLst>
                  </p:cNvPr>
                  <p:cNvSpPr/>
                  <p:nvPr/>
                </p:nvSpPr>
                <p:spPr>
                  <a:xfrm rot="2665838">
                    <a:off x="3971304" y="412254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타원 48">
                    <a:extLst>
                      <a:ext uri="{FF2B5EF4-FFF2-40B4-BE49-F238E27FC236}">
                        <a16:creationId xmlns:a16="http://schemas.microsoft.com/office/drawing/2014/main" id="{DEF900CD-6E8C-4A3A-8B7C-9605F840E831}"/>
                      </a:ext>
                    </a:extLst>
                  </p:cNvPr>
                  <p:cNvSpPr/>
                  <p:nvPr/>
                </p:nvSpPr>
                <p:spPr>
                  <a:xfrm rot="2665838">
                    <a:off x="2557446" y="219061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타원 49">
                    <a:extLst>
                      <a:ext uri="{FF2B5EF4-FFF2-40B4-BE49-F238E27FC236}">
                        <a16:creationId xmlns:a16="http://schemas.microsoft.com/office/drawing/2014/main" id="{28761882-7ACC-4CDC-844A-D74D1BDBFD0D}"/>
                      </a:ext>
                    </a:extLst>
                  </p:cNvPr>
                  <p:cNvSpPr/>
                  <p:nvPr/>
                </p:nvSpPr>
                <p:spPr>
                  <a:xfrm rot="2665838">
                    <a:off x="2917374" y="3392841"/>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50">
                    <a:extLst>
                      <a:ext uri="{FF2B5EF4-FFF2-40B4-BE49-F238E27FC236}">
                        <a16:creationId xmlns:a16="http://schemas.microsoft.com/office/drawing/2014/main" id="{6C3EB287-9B46-4DFC-A941-1F289665D07D}"/>
                      </a:ext>
                    </a:extLst>
                  </p:cNvPr>
                  <p:cNvSpPr/>
                  <p:nvPr/>
                </p:nvSpPr>
                <p:spPr>
                  <a:xfrm rot="2665838">
                    <a:off x="2499047" y="3208111"/>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51">
                    <a:extLst>
                      <a:ext uri="{FF2B5EF4-FFF2-40B4-BE49-F238E27FC236}">
                        <a16:creationId xmlns:a16="http://schemas.microsoft.com/office/drawing/2014/main" id="{FF5CFFCD-635E-4BDD-AF45-F93CBD9CB43E}"/>
                      </a:ext>
                    </a:extLst>
                  </p:cNvPr>
                  <p:cNvSpPr/>
                  <p:nvPr/>
                </p:nvSpPr>
                <p:spPr>
                  <a:xfrm rot="2665838">
                    <a:off x="3527854" y="384094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52">
                    <a:extLst>
                      <a:ext uri="{FF2B5EF4-FFF2-40B4-BE49-F238E27FC236}">
                        <a16:creationId xmlns:a16="http://schemas.microsoft.com/office/drawing/2014/main" id="{493B6621-2D95-49BC-8035-A22F1ED31A6A}"/>
                      </a:ext>
                    </a:extLst>
                  </p:cNvPr>
                  <p:cNvSpPr/>
                  <p:nvPr/>
                </p:nvSpPr>
                <p:spPr>
                  <a:xfrm rot="2665838">
                    <a:off x="1996747" y="2737655"/>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a:extLst>
                      <a:ext uri="{FF2B5EF4-FFF2-40B4-BE49-F238E27FC236}">
                        <a16:creationId xmlns:a16="http://schemas.microsoft.com/office/drawing/2014/main" id="{A588D0BC-A0ED-40FD-8E3C-D46992F20771}"/>
                      </a:ext>
                    </a:extLst>
                  </p:cNvPr>
                  <p:cNvSpPr/>
                  <p:nvPr/>
                </p:nvSpPr>
                <p:spPr>
                  <a:xfrm rot="2665838">
                    <a:off x="3455322" y="4303505"/>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타원 54">
                    <a:extLst>
                      <a:ext uri="{FF2B5EF4-FFF2-40B4-BE49-F238E27FC236}">
                        <a16:creationId xmlns:a16="http://schemas.microsoft.com/office/drawing/2014/main" id="{DC9DC5BC-3F11-4D72-9DA1-ED93A6408C5A}"/>
                      </a:ext>
                    </a:extLst>
                  </p:cNvPr>
                  <p:cNvSpPr/>
                  <p:nvPr/>
                </p:nvSpPr>
                <p:spPr>
                  <a:xfrm rot="2665838">
                    <a:off x="4159782" y="3628225"/>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타원 55">
                    <a:extLst>
                      <a:ext uri="{FF2B5EF4-FFF2-40B4-BE49-F238E27FC236}">
                        <a16:creationId xmlns:a16="http://schemas.microsoft.com/office/drawing/2014/main" id="{BB3F8B55-D5C4-4A04-B0EB-C53564D6DE89}"/>
                      </a:ext>
                    </a:extLst>
                  </p:cNvPr>
                  <p:cNvSpPr/>
                  <p:nvPr/>
                </p:nvSpPr>
                <p:spPr>
                  <a:xfrm rot="2665838">
                    <a:off x="2895647" y="3778370"/>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a:extLst>
                      <a:ext uri="{FF2B5EF4-FFF2-40B4-BE49-F238E27FC236}">
                        <a16:creationId xmlns:a16="http://schemas.microsoft.com/office/drawing/2014/main" id="{F97F8F74-ECD8-40FD-A562-7009E976BC39}"/>
                      </a:ext>
                    </a:extLst>
                  </p:cNvPr>
                  <p:cNvSpPr/>
                  <p:nvPr/>
                </p:nvSpPr>
                <p:spPr>
                  <a:xfrm rot="2665838">
                    <a:off x="3061697" y="4059578"/>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타원 57">
                    <a:extLst>
                      <a:ext uri="{FF2B5EF4-FFF2-40B4-BE49-F238E27FC236}">
                        <a16:creationId xmlns:a16="http://schemas.microsoft.com/office/drawing/2014/main" id="{83E79736-809D-418A-987A-1652493CE070}"/>
                      </a:ext>
                    </a:extLst>
                  </p:cNvPr>
                  <p:cNvSpPr/>
                  <p:nvPr/>
                </p:nvSpPr>
                <p:spPr>
                  <a:xfrm rot="2665838">
                    <a:off x="1786068" y="2375554"/>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타원 58">
                    <a:extLst>
                      <a:ext uri="{FF2B5EF4-FFF2-40B4-BE49-F238E27FC236}">
                        <a16:creationId xmlns:a16="http://schemas.microsoft.com/office/drawing/2014/main" id="{76F78E60-219F-4699-9C70-F788BC17A302}"/>
                      </a:ext>
                    </a:extLst>
                  </p:cNvPr>
                  <p:cNvSpPr/>
                  <p:nvPr/>
                </p:nvSpPr>
                <p:spPr>
                  <a:xfrm rot="2665838">
                    <a:off x="2843125" y="2879210"/>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a:extLst>
                      <a:ext uri="{FF2B5EF4-FFF2-40B4-BE49-F238E27FC236}">
                        <a16:creationId xmlns:a16="http://schemas.microsoft.com/office/drawing/2014/main" id="{ABD989F9-8680-47CA-8D32-073B126646FA}"/>
                      </a:ext>
                    </a:extLst>
                  </p:cNvPr>
                  <p:cNvSpPr/>
                  <p:nvPr/>
                </p:nvSpPr>
                <p:spPr>
                  <a:xfrm rot="2665838">
                    <a:off x="3371820" y="3446602"/>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타원 60">
                    <a:extLst>
                      <a:ext uri="{FF2B5EF4-FFF2-40B4-BE49-F238E27FC236}">
                        <a16:creationId xmlns:a16="http://schemas.microsoft.com/office/drawing/2014/main" id="{8FDE6AF6-3915-4FA7-B37D-09642CEFB6D4}"/>
                      </a:ext>
                    </a:extLst>
                  </p:cNvPr>
                  <p:cNvSpPr/>
                  <p:nvPr/>
                </p:nvSpPr>
                <p:spPr>
                  <a:xfrm rot="2665838">
                    <a:off x="2473380" y="2618749"/>
                    <a:ext cx="152400" cy="15676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십자형 61">
                    <a:extLst>
                      <a:ext uri="{FF2B5EF4-FFF2-40B4-BE49-F238E27FC236}">
                        <a16:creationId xmlns:a16="http://schemas.microsoft.com/office/drawing/2014/main" id="{DAC2E9A9-3C95-46B0-9A5D-DA10123C8531}"/>
                      </a:ext>
                    </a:extLst>
                  </p:cNvPr>
                  <p:cNvSpPr/>
                  <p:nvPr/>
                </p:nvSpPr>
                <p:spPr>
                  <a:xfrm rot="186611">
                    <a:off x="6097327" y="3269336"/>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십자형 62">
                    <a:extLst>
                      <a:ext uri="{FF2B5EF4-FFF2-40B4-BE49-F238E27FC236}">
                        <a16:creationId xmlns:a16="http://schemas.microsoft.com/office/drawing/2014/main" id="{A3C50B5F-AEC4-4BAD-A4FD-37159195CC4E}"/>
                      </a:ext>
                    </a:extLst>
                  </p:cNvPr>
                  <p:cNvSpPr/>
                  <p:nvPr/>
                </p:nvSpPr>
                <p:spPr>
                  <a:xfrm rot="186611">
                    <a:off x="5384247" y="3773164"/>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십자형 63">
                    <a:extLst>
                      <a:ext uri="{FF2B5EF4-FFF2-40B4-BE49-F238E27FC236}">
                        <a16:creationId xmlns:a16="http://schemas.microsoft.com/office/drawing/2014/main" id="{58FFDE36-5F6C-4197-AEBA-FEA0D893E645}"/>
                      </a:ext>
                    </a:extLst>
                  </p:cNvPr>
                  <p:cNvSpPr/>
                  <p:nvPr/>
                </p:nvSpPr>
                <p:spPr>
                  <a:xfrm rot="186611">
                    <a:off x="4972252" y="321377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십자형 64">
                    <a:extLst>
                      <a:ext uri="{FF2B5EF4-FFF2-40B4-BE49-F238E27FC236}">
                        <a16:creationId xmlns:a16="http://schemas.microsoft.com/office/drawing/2014/main" id="{F7634E79-56F1-4916-AAB2-F37AD9E88DE0}"/>
                      </a:ext>
                    </a:extLst>
                  </p:cNvPr>
                  <p:cNvSpPr/>
                  <p:nvPr/>
                </p:nvSpPr>
                <p:spPr>
                  <a:xfrm rot="186611">
                    <a:off x="5693266" y="2458822"/>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십자형 65">
                    <a:extLst>
                      <a:ext uri="{FF2B5EF4-FFF2-40B4-BE49-F238E27FC236}">
                        <a16:creationId xmlns:a16="http://schemas.microsoft.com/office/drawing/2014/main" id="{D3FB8089-BAB2-4D62-A168-67740A3FACEA}"/>
                      </a:ext>
                    </a:extLst>
                  </p:cNvPr>
                  <p:cNvSpPr/>
                  <p:nvPr/>
                </p:nvSpPr>
                <p:spPr>
                  <a:xfrm rot="186611">
                    <a:off x="4023894" y="2390791"/>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십자형 66">
                    <a:extLst>
                      <a:ext uri="{FF2B5EF4-FFF2-40B4-BE49-F238E27FC236}">
                        <a16:creationId xmlns:a16="http://schemas.microsoft.com/office/drawing/2014/main" id="{97326B2A-E233-4B7D-8CD1-82B06B17D2B2}"/>
                      </a:ext>
                    </a:extLst>
                  </p:cNvPr>
                  <p:cNvSpPr/>
                  <p:nvPr/>
                </p:nvSpPr>
                <p:spPr>
                  <a:xfrm rot="186611">
                    <a:off x="5494449" y="387845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십자형 67">
                    <a:extLst>
                      <a:ext uri="{FF2B5EF4-FFF2-40B4-BE49-F238E27FC236}">
                        <a16:creationId xmlns:a16="http://schemas.microsoft.com/office/drawing/2014/main" id="{24D506C9-9811-49B4-B96E-93DA31790AF6}"/>
                      </a:ext>
                    </a:extLst>
                  </p:cNvPr>
                  <p:cNvSpPr/>
                  <p:nvPr/>
                </p:nvSpPr>
                <p:spPr>
                  <a:xfrm rot="186611">
                    <a:off x="5122866" y="3361427"/>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십자형 68">
                    <a:extLst>
                      <a:ext uri="{FF2B5EF4-FFF2-40B4-BE49-F238E27FC236}">
                        <a16:creationId xmlns:a16="http://schemas.microsoft.com/office/drawing/2014/main" id="{27726CE7-EE68-483C-8B53-1D6467267874}"/>
                      </a:ext>
                    </a:extLst>
                  </p:cNvPr>
                  <p:cNvSpPr/>
                  <p:nvPr/>
                </p:nvSpPr>
                <p:spPr>
                  <a:xfrm rot="186611">
                    <a:off x="6221552" y="396297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십자형 69">
                    <a:extLst>
                      <a:ext uri="{FF2B5EF4-FFF2-40B4-BE49-F238E27FC236}">
                        <a16:creationId xmlns:a16="http://schemas.microsoft.com/office/drawing/2014/main" id="{D378F917-2FAD-4434-8005-3F2EE5C7E747}"/>
                      </a:ext>
                    </a:extLst>
                  </p:cNvPr>
                  <p:cNvSpPr/>
                  <p:nvPr/>
                </p:nvSpPr>
                <p:spPr>
                  <a:xfrm rot="186611">
                    <a:off x="4226829" y="215168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십자형 70">
                    <a:extLst>
                      <a:ext uri="{FF2B5EF4-FFF2-40B4-BE49-F238E27FC236}">
                        <a16:creationId xmlns:a16="http://schemas.microsoft.com/office/drawing/2014/main" id="{5437552B-99E5-4D83-A891-BE28A2F53DFC}"/>
                      </a:ext>
                    </a:extLst>
                  </p:cNvPr>
                  <p:cNvSpPr/>
                  <p:nvPr/>
                </p:nvSpPr>
                <p:spPr>
                  <a:xfrm rot="186611">
                    <a:off x="5645062" y="4026099"/>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십자형 71">
                    <a:extLst>
                      <a:ext uri="{FF2B5EF4-FFF2-40B4-BE49-F238E27FC236}">
                        <a16:creationId xmlns:a16="http://schemas.microsoft.com/office/drawing/2014/main" id="{BD14E571-FBBA-480D-8329-60E25F13A132}"/>
                      </a:ext>
                    </a:extLst>
                  </p:cNvPr>
                  <p:cNvSpPr/>
                  <p:nvPr/>
                </p:nvSpPr>
                <p:spPr>
                  <a:xfrm rot="186611">
                    <a:off x="4780681" y="1802763"/>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십자형 72">
                    <a:extLst>
                      <a:ext uri="{FF2B5EF4-FFF2-40B4-BE49-F238E27FC236}">
                        <a16:creationId xmlns:a16="http://schemas.microsoft.com/office/drawing/2014/main" id="{C7056F7D-3D8B-49A6-BF23-5512C409AE9C}"/>
                      </a:ext>
                    </a:extLst>
                  </p:cNvPr>
                  <p:cNvSpPr/>
                  <p:nvPr/>
                </p:nvSpPr>
                <p:spPr>
                  <a:xfrm rot="186611">
                    <a:off x="4904595" y="2932196"/>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십자형 73">
                    <a:extLst>
                      <a:ext uri="{FF2B5EF4-FFF2-40B4-BE49-F238E27FC236}">
                        <a16:creationId xmlns:a16="http://schemas.microsoft.com/office/drawing/2014/main" id="{37180FFE-C720-45DE-B260-379291C3C37F}"/>
                      </a:ext>
                    </a:extLst>
                  </p:cNvPr>
                  <p:cNvSpPr/>
                  <p:nvPr/>
                </p:nvSpPr>
                <p:spPr>
                  <a:xfrm rot="186611">
                    <a:off x="4007369" y="160876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십자형 74">
                    <a:extLst>
                      <a:ext uri="{FF2B5EF4-FFF2-40B4-BE49-F238E27FC236}">
                        <a16:creationId xmlns:a16="http://schemas.microsoft.com/office/drawing/2014/main" id="{B37E2FF8-6CF2-4FF1-BB00-9C13BF6F964A}"/>
                      </a:ext>
                    </a:extLst>
                  </p:cNvPr>
                  <p:cNvSpPr/>
                  <p:nvPr/>
                </p:nvSpPr>
                <p:spPr>
                  <a:xfrm rot="186611">
                    <a:off x="5361331" y="2826851"/>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십자형 75">
                    <a:extLst>
                      <a:ext uri="{FF2B5EF4-FFF2-40B4-BE49-F238E27FC236}">
                        <a16:creationId xmlns:a16="http://schemas.microsoft.com/office/drawing/2014/main" id="{7D8DEC3D-9474-4EC3-B32B-B3FD0DA52B9B}"/>
                      </a:ext>
                    </a:extLst>
                  </p:cNvPr>
                  <p:cNvSpPr/>
                  <p:nvPr/>
                </p:nvSpPr>
                <p:spPr>
                  <a:xfrm rot="186611">
                    <a:off x="5693266" y="2458822"/>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십자형 76">
                    <a:extLst>
                      <a:ext uri="{FF2B5EF4-FFF2-40B4-BE49-F238E27FC236}">
                        <a16:creationId xmlns:a16="http://schemas.microsoft.com/office/drawing/2014/main" id="{97454682-AB6F-4D69-85A9-8B9C1433A5FF}"/>
                      </a:ext>
                    </a:extLst>
                  </p:cNvPr>
                  <p:cNvSpPr/>
                  <p:nvPr/>
                </p:nvSpPr>
                <p:spPr>
                  <a:xfrm rot="186611">
                    <a:off x="4023894" y="2390791"/>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십자형 77">
                    <a:extLst>
                      <a:ext uri="{FF2B5EF4-FFF2-40B4-BE49-F238E27FC236}">
                        <a16:creationId xmlns:a16="http://schemas.microsoft.com/office/drawing/2014/main" id="{F0D59D03-9BF5-49BB-AFBA-75C35F4197E8}"/>
                      </a:ext>
                    </a:extLst>
                  </p:cNvPr>
                  <p:cNvSpPr/>
                  <p:nvPr/>
                </p:nvSpPr>
                <p:spPr>
                  <a:xfrm rot="186611">
                    <a:off x="5739988" y="375231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십자형 78">
                    <a:extLst>
                      <a:ext uri="{FF2B5EF4-FFF2-40B4-BE49-F238E27FC236}">
                        <a16:creationId xmlns:a16="http://schemas.microsoft.com/office/drawing/2014/main" id="{F9605CAB-C8B8-454A-8146-40326114445F}"/>
                      </a:ext>
                    </a:extLst>
                  </p:cNvPr>
                  <p:cNvSpPr/>
                  <p:nvPr/>
                </p:nvSpPr>
                <p:spPr>
                  <a:xfrm rot="186611">
                    <a:off x="4498932" y="2749773"/>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80" name="십자형 79">
                    <a:extLst>
                      <a:ext uri="{FF2B5EF4-FFF2-40B4-BE49-F238E27FC236}">
                        <a16:creationId xmlns:a16="http://schemas.microsoft.com/office/drawing/2014/main" id="{C15F54F7-104E-4E3E-A349-E02D2E402D2E}"/>
                      </a:ext>
                    </a:extLst>
                  </p:cNvPr>
                  <p:cNvSpPr/>
                  <p:nvPr/>
                </p:nvSpPr>
                <p:spPr>
                  <a:xfrm rot="186611">
                    <a:off x="5789524" y="3361427"/>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81" name="십자형 80">
                    <a:extLst>
                      <a:ext uri="{FF2B5EF4-FFF2-40B4-BE49-F238E27FC236}">
                        <a16:creationId xmlns:a16="http://schemas.microsoft.com/office/drawing/2014/main" id="{1B3009CC-9576-4BF6-A37F-09C320490648}"/>
                      </a:ext>
                    </a:extLst>
                  </p:cNvPr>
                  <p:cNvSpPr/>
                  <p:nvPr/>
                </p:nvSpPr>
                <p:spPr>
                  <a:xfrm rot="186611">
                    <a:off x="3696477" y="2069818"/>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82" name="십자형 81">
                    <a:extLst>
                      <a:ext uri="{FF2B5EF4-FFF2-40B4-BE49-F238E27FC236}">
                        <a16:creationId xmlns:a16="http://schemas.microsoft.com/office/drawing/2014/main" id="{10FE986C-6269-4E7D-BD4D-8CB89D641713}"/>
                      </a:ext>
                    </a:extLst>
                  </p:cNvPr>
                  <p:cNvSpPr/>
                  <p:nvPr/>
                </p:nvSpPr>
                <p:spPr>
                  <a:xfrm rot="186611">
                    <a:off x="5344281" y="2078734"/>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83" name="십자형 82">
                    <a:extLst>
                      <a:ext uri="{FF2B5EF4-FFF2-40B4-BE49-F238E27FC236}">
                        <a16:creationId xmlns:a16="http://schemas.microsoft.com/office/drawing/2014/main" id="{16449B18-C54E-4E77-8E3E-4A148F65669B}"/>
                      </a:ext>
                    </a:extLst>
                  </p:cNvPr>
                  <p:cNvSpPr/>
                  <p:nvPr/>
                </p:nvSpPr>
                <p:spPr>
                  <a:xfrm rot="186611">
                    <a:off x="4636420" y="2963320"/>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십자형 83">
                    <a:extLst>
                      <a:ext uri="{FF2B5EF4-FFF2-40B4-BE49-F238E27FC236}">
                        <a16:creationId xmlns:a16="http://schemas.microsoft.com/office/drawing/2014/main" id="{9AD46AB2-3633-4642-BFAD-E7BB26712232}"/>
                      </a:ext>
                    </a:extLst>
                  </p:cNvPr>
                  <p:cNvSpPr/>
                  <p:nvPr/>
                </p:nvSpPr>
                <p:spPr>
                  <a:xfrm rot="186611">
                    <a:off x="4296217" y="2706034"/>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십자형 84">
                    <a:extLst>
                      <a:ext uri="{FF2B5EF4-FFF2-40B4-BE49-F238E27FC236}">
                        <a16:creationId xmlns:a16="http://schemas.microsoft.com/office/drawing/2014/main" id="{06383806-6193-417A-BD4E-7CD50C2B9AD1}"/>
                      </a:ext>
                    </a:extLst>
                  </p:cNvPr>
                  <p:cNvSpPr/>
                  <p:nvPr/>
                </p:nvSpPr>
                <p:spPr>
                  <a:xfrm rot="186611">
                    <a:off x="5086530" y="2656514"/>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십자형 85">
                    <a:extLst>
                      <a:ext uri="{FF2B5EF4-FFF2-40B4-BE49-F238E27FC236}">
                        <a16:creationId xmlns:a16="http://schemas.microsoft.com/office/drawing/2014/main" id="{2AC987E1-ABD6-47AB-812E-B29F1D058D6E}"/>
                      </a:ext>
                    </a:extLst>
                  </p:cNvPr>
                  <p:cNvSpPr/>
                  <p:nvPr/>
                </p:nvSpPr>
                <p:spPr>
                  <a:xfrm rot="186611">
                    <a:off x="3499976" y="1511577"/>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십자형 86">
                    <a:extLst>
                      <a:ext uri="{FF2B5EF4-FFF2-40B4-BE49-F238E27FC236}">
                        <a16:creationId xmlns:a16="http://schemas.microsoft.com/office/drawing/2014/main" id="{E28FB55A-F29B-4E2C-A30B-66322DF4673B}"/>
                      </a:ext>
                    </a:extLst>
                  </p:cNvPr>
                  <p:cNvSpPr/>
                  <p:nvPr/>
                </p:nvSpPr>
                <p:spPr>
                  <a:xfrm rot="186611">
                    <a:off x="4584536" y="2347472"/>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88" name="십자형 87">
                    <a:extLst>
                      <a:ext uri="{FF2B5EF4-FFF2-40B4-BE49-F238E27FC236}">
                        <a16:creationId xmlns:a16="http://schemas.microsoft.com/office/drawing/2014/main" id="{9A181FDA-25D7-4413-AC6A-FB27DFB62B64}"/>
                      </a:ext>
                    </a:extLst>
                  </p:cNvPr>
                  <p:cNvSpPr/>
                  <p:nvPr/>
                </p:nvSpPr>
                <p:spPr>
                  <a:xfrm rot="186611">
                    <a:off x="5739988" y="3065462"/>
                    <a:ext cx="185326" cy="197006"/>
                  </a:xfrm>
                  <a:prstGeom prst="plus">
                    <a:avLst>
                      <a:gd name="adj" fmla="val 36707"/>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sp>
              <p:nvSpPr>
                <p:cNvPr id="30" name="TextBox 29">
                  <a:extLst>
                    <a:ext uri="{FF2B5EF4-FFF2-40B4-BE49-F238E27FC236}">
                      <a16:creationId xmlns:a16="http://schemas.microsoft.com/office/drawing/2014/main" id="{CB6B90F4-03BB-4273-8319-3000341300E6}"/>
                    </a:ext>
                  </a:extLst>
                </p:cNvPr>
                <p:cNvSpPr txBox="1"/>
                <p:nvPr/>
              </p:nvSpPr>
              <p:spPr>
                <a:xfrm>
                  <a:off x="5930523" y="2728165"/>
                  <a:ext cx="1375782" cy="603086"/>
                </a:xfrm>
                <a:prstGeom prst="rect">
                  <a:avLst/>
                </a:prstGeom>
                <a:noFill/>
              </p:spPr>
              <p:txBody>
                <a:bodyPr wrap="none" rtlCol="0">
                  <a:spAutoFit/>
                </a:bodyPr>
                <a:lstStyle/>
                <a:p>
                  <a:r>
                    <a:rPr lang="en-US" altLang="ko-KR" sz="1400" dirty="0"/>
                    <a:t>Class 1</a:t>
                  </a:r>
                  <a:endParaRPr lang="ko-KR" altLang="en-US" sz="1400" dirty="0"/>
                </a:p>
              </p:txBody>
            </p:sp>
            <p:cxnSp>
              <p:nvCxnSpPr>
                <p:cNvPr id="31" name="직선 연결선 30">
                  <a:extLst>
                    <a:ext uri="{FF2B5EF4-FFF2-40B4-BE49-F238E27FC236}">
                      <a16:creationId xmlns:a16="http://schemas.microsoft.com/office/drawing/2014/main" id="{BD2B5395-8DF1-4093-90AD-6358906F8C5E}"/>
                    </a:ext>
                  </a:extLst>
                </p:cNvPr>
                <p:cNvCxnSpPr/>
                <p:nvPr/>
              </p:nvCxnSpPr>
              <p:spPr bwMode="auto">
                <a:xfrm>
                  <a:off x="2465961" y="2057400"/>
                  <a:ext cx="3268819" cy="35052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32" name="그룹 31">
                  <a:extLst>
                    <a:ext uri="{FF2B5EF4-FFF2-40B4-BE49-F238E27FC236}">
                      <a16:creationId xmlns:a16="http://schemas.microsoft.com/office/drawing/2014/main" id="{80E93287-A7B4-4AD1-80A2-08F4CD2DAEC5}"/>
                    </a:ext>
                  </a:extLst>
                </p:cNvPr>
                <p:cNvGrpSpPr/>
                <p:nvPr/>
              </p:nvGrpSpPr>
              <p:grpSpPr>
                <a:xfrm>
                  <a:off x="5344641" y="4682806"/>
                  <a:ext cx="580535" cy="705538"/>
                  <a:chOff x="5344641" y="3855907"/>
                  <a:chExt cx="580535" cy="705538"/>
                </a:xfrm>
              </p:grpSpPr>
              <p:sp>
                <p:nvSpPr>
                  <p:cNvPr id="33" name="직사각형 32">
                    <a:extLst>
                      <a:ext uri="{FF2B5EF4-FFF2-40B4-BE49-F238E27FC236}">
                        <a16:creationId xmlns:a16="http://schemas.microsoft.com/office/drawing/2014/main" id="{A996087E-D2D7-41B0-B019-D447FB710A35}"/>
                      </a:ext>
                    </a:extLst>
                  </p:cNvPr>
                  <p:cNvSpPr/>
                  <p:nvPr/>
                </p:nvSpPr>
                <p:spPr bwMode="auto">
                  <a:xfrm rot="2823407">
                    <a:off x="5351472" y="4201988"/>
                    <a:ext cx="170826" cy="184487"/>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34" name="직선 화살표 연결선 33">
                    <a:extLst>
                      <a:ext uri="{FF2B5EF4-FFF2-40B4-BE49-F238E27FC236}">
                        <a16:creationId xmlns:a16="http://schemas.microsoft.com/office/drawing/2014/main" id="{F7BFF137-27A4-4601-A5B7-F436B825EC93}"/>
                      </a:ext>
                    </a:extLst>
                  </p:cNvPr>
                  <p:cNvCxnSpPr>
                    <a:endCxn id="78" idx="3"/>
                  </p:cNvCxnSpPr>
                  <p:nvPr/>
                </p:nvCxnSpPr>
                <p:spPr bwMode="auto">
                  <a:xfrm flipV="1">
                    <a:off x="5402703" y="3855907"/>
                    <a:ext cx="522473" cy="565219"/>
                  </a:xfrm>
                  <a:prstGeom prst="straightConnector1">
                    <a:avLst/>
                  </a:prstGeom>
                  <a:solidFill>
                    <a:schemeClr val="accent1"/>
                  </a:solidFill>
                  <a:ln w="53975" cap="flat" cmpd="sng" algn="ctr">
                    <a:solidFill>
                      <a:srgbClr val="FF0000"/>
                    </a:solidFill>
                    <a:prstDash val="solid"/>
                    <a:round/>
                    <a:headEnd type="none" w="med" len="med"/>
                    <a:tailEnd type="triangle"/>
                  </a:ln>
                  <a:effectLst/>
                </p:spPr>
              </p:cxnSp>
              <p:graphicFrame>
                <p:nvGraphicFramePr>
                  <p:cNvPr id="35" name="개체 34">
                    <a:extLst>
                      <a:ext uri="{FF2B5EF4-FFF2-40B4-BE49-F238E27FC236}">
                        <a16:creationId xmlns:a16="http://schemas.microsoft.com/office/drawing/2014/main" id="{7475A091-997E-406D-A5D5-7BAEDD9CD213}"/>
                      </a:ext>
                    </a:extLst>
                  </p:cNvPr>
                  <p:cNvGraphicFramePr>
                    <a:graphicFrameLocks noChangeAspect="1"/>
                  </p:cNvGraphicFramePr>
                  <p:nvPr/>
                </p:nvGraphicFramePr>
                <p:xfrm>
                  <a:off x="5628728" y="4294231"/>
                  <a:ext cx="291827" cy="267214"/>
                </p:xfrm>
                <a:graphic>
                  <a:graphicData uri="http://schemas.openxmlformats.org/presentationml/2006/ole">
                    <mc:AlternateContent xmlns:mc="http://schemas.openxmlformats.org/markup-compatibility/2006">
                      <mc:Choice xmlns:v="urn:schemas-microsoft-com:vml" Requires="v">
                        <p:oleObj spid="_x0000_s157712" name="Formula" r:id="rId7" imgW="131040" imgH="120960" progId="Equation.Ribbit">
                          <p:embed/>
                        </p:oleObj>
                      </mc:Choice>
                      <mc:Fallback>
                        <p:oleObj name="Formula" r:id="rId7" imgW="131040" imgH="120960" progId="Equation.Ribbit">
                          <p:embed/>
                          <p:pic>
                            <p:nvPicPr>
                              <p:cNvPr id="53" name="개체 52"/>
                              <p:cNvPicPr/>
                              <p:nvPr/>
                            </p:nvPicPr>
                            <p:blipFill>
                              <a:blip r:embed="rId6"/>
                              <a:stretch>
                                <a:fillRect/>
                              </a:stretch>
                            </p:blipFill>
                            <p:spPr>
                              <a:xfrm>
                                <a:off x="5628728" y="4294231"/>
                                <a:ext cx="291827" cy="267214"/>
                              </a:xfrm>
                              <a:prstGeom prst="rect">
                                <a:avLst/>
                              </a:prstGeom>
                            </p:spPr>
                          </p:pic>
                        </p:oleObj>
                      </mc:Fallback>
                    </mc:AlternateContent>
                  </a:graphicData>
                </a:graphic>
              </p:graphicFrame>
            </p:grpSp>
          </p:grpSp>
          <p:grpSp>
            <p:nvGrpSpPr>
              <p:cNvPr id="25" name="그룹 24">
                <a:extLst>
                  <a:ext uri="{FF2B5EF4-FFF2-40B4-BE49-F238E27FC236}">
                    <a16:creationId xmlns:a16="http://schemas.microsoft.com/office/drawing/2014/main" id="{9423001D-DEDB-4A08-A47B-7DE4AC0EFAB4}"/>
                  </a:ext>
                </a:extLst>
              </p:cNvPr>
              <p:cNvGrpSpPr/>
              <p:nvPr/>
            </p:nvGrpSpPr>
            <p:grpSpPr>
              <a:xfrm>
                <a:off x="3983819" y="4479769"/>
                <a:ext cx="1236236" cy="746873"/>
                <a:chOff x="4395717" y="3357006"/>
                <a:chExt cx="1236236" cy="746873"/>
              </a:xfrm>
            </p:grpSpPr>
            <p:sp>
              <p:nvSpPr>
                <p:cNvPr id="26" name="오른쪽 화살표 114">
                  <a:extLst>
                    <a:ext uri="{FF2B5EF4-FFF2-40B4-BE49-F238E27FC236}">
                      <a16:creationId xmlns:a16="http://schemas.microsoft.com/office/drawing/2014/main" id="{A82E00EE-E6CD-4FD4-A10D-3570183FFCA9}"/>
                    </a:ext>
                  </a:extLst>
                </p:cNvPr>
                <p:cNvSpPr/>
                <p:nvPr/>
              </p:nvSpPr>
              <p:spPr bwMode="auto">
                <a:xfrm>
                  <a:off x="4524277" y="3709190"/>
                  <a:ext cx="630357" cy="394689"/>
                </a:xfrm>
                <a:prstGeom prst="rightArrow">
                  <a:avLst/>
                </a:prstGeom>
                <a:solidFill>
                  <a:srgbClr val="FFFF00"/>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7" name="TextBox 26">
                  <a:extLst>
                    <a:ext uri="{FF2B5EF4-FFF2-40B4-BE49-F238E27FC236}">
                      <a16:creationId xmlns:a16="http://schemas.microsoft.com/office/drawing/2014/main" id="{BC7FBCF6-EB08-49B7-BE09-051A81075A0A}"/>
                    </a:ext>
                  </a:extLst>
                </p:cNvPr>
                <p:cNvSpPr txBox="1"/>
                <p:nvPr/>
              </p:nvSpPr>
              <p:spPr>
                <a:xfrm>
                  <a:off x="4395717" y="3357006"/>
                  <a:ext cx="1236236" cy="400110"/>
                </a:xfrm>
                <a:prstGeom prst="rect">
                  <a:avLst/>
                </a:prstGeom>
                <a:noFill/>
              </p:spPr>
              <p:txBody>
                <a:bodyPr wrap="none" rtlCol="0">
                  <a:spAutoFit/>
                </a:bodyPr>
                <a:lstStyle/>
                <a:p>
                  <a:r>
                    <a:rPr lang="en-US" altLang="ko-KR" sz="2000" dirty="0"/>
                    <a:t>Projection</a:t>
                  </a:r>
                  <a:endParaRPr lang="ko-KR" altLang="en-US" sz="2000" dirty="0"/>
                </a:p>
              </p:txBody>
            </p:sp>
          </p:grpSp>
        </p:grpSp>
        <p:cxnSp>
          <p:nvCxnSpPr>
            <p:cNvPr id="7" name="직선 화살표 연결선 6">
              <a:extLst>
                <a:ext uri="{FF2B5EF4-FFF2-40B4-BE49-F238E27FC236}">
                  <a16:creationId xmlns:a16="http://schemas.microsoft.com/office/drawing/2014/main" id="{D53CEF04-ED38-4272-8FDE-A3E577CF4226}"/>
                </a:ext>
              </a:extLst>
            </p:cNvPr>
            <p:cNvCxnSpPr/>
            <p:nvPr/>
          </p:nvCxnSpPr>
          <p:spPr bwMode="auto">
            <a:xfrm>
              <a:off x="6092251" y="5002692"/>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직선 화살표 연결선 7">
              <a:extLst>
                <a:ext uri="{FF2B5EF4-FFF2-40B4-BE49-F238E27FC236}">
                  <a16:creationId xmlns:a16="http://schemas.microsoft.com/office/drawing/2014/main" id="{C05BB507-6C60-4221-A510-99E22F4D043A}"/>
                </a:ext>
              </a:extLst>
            </p:cNvPr>
            <p:cNvCxnSpPr/>
            <p:nvPr/>
          </p:nvCxnSpPr>
          <p:spPr bwMode="auto">
            <a:xfrm>
              <a:off x="6816130" y="4246710"/>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직선 화살표 연결선 8">
              <a:extLst>
                <a:ext uri="{FF2B5EF4-FFF2-40B4-BE49-F238E27FC236}">
                  <a16:creationId xmlns:a16="http://schemas.microsoft.com/office/drawing/2014/main" id="{4171DBB4-B91B-4282-B3D2-290D716E0913}"/>
                </a:ext>
              </a:extLst>
            </p:cNvPr>
            <p:cNvCxnSpPr/>
            <p:nvPr/>
          </p:nvCxnSpPr>
          <p:spPr bwMode="auto">
            <a:xfrm>
              <a:off x="6969002" y="4087181"/>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직선 화살표 연결선 9">
              <a:extLst>
                <a:ext uri="{FF2B5EF4-FFF2-40B4-BE49-F238E27FC236}">
                  <a16:creationId xmlns:a16="http://schemas.microsoft.com/office/drawing/2014/main" id="{003FD83F-8ECD-4A69-AAC0-421575C1B68B}"/>
                </a:ext>
              </a:extLst>
            </p:cNvPr>
            <p:cNvCxnSpPr/>
            <p:nvPr/>
          </p:nvCxnSpPr>
          <p:spPr bwMode="auto">
            <a:xfrm>
              <a:off x="7134287" y="3885290"/>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직선 화살표 연결선 10">
              <a:extLst>
                <a:ext uri="{FF2B5EF4-FFF2-40B4-BE49-F238E27FC236}">
                  <a16:creationId xmlns:a16="http://schemas.microsoft.com/office/drawing/2014/main" id="{85848EF8-92F6-4E6D-8B58-0A0F5E39D69E}"/>
                </a:ext>
              </a:extLst>
            </p:cNvPr>
            <p:cNvCxnSpPr/>
            <p:nvPr/>
          </p:nvCxnSpPr>
          <p:spPr bwMode="auto">
            <a:xfrm>
              <a:off x="7331875" y="3704027"/>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직선 화살표 연결선 11">
              <a:extLst>
                <a:ext uri="{FF2B5EF4-FFF2-40B4-BE49-F238E27FC236}">
                  <a16:creationId xmlns:a16="http://schemas.microsoft.com/office/drawing/2014/main" id="{79F3588E-5755-49D2-9A4A-3EF3878EDCE2}"/>
                </a:ext>
              </a:extLst>
            </p:cNvPr>
            <p:cNvCxnSpPr/>
            <p:nvPr/>
          </p:nvCxnSpPr>
          <p:spPr bwMode="auto">
            <a:xfrm>
              <a:off x="5511657" y="5521420"/>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직선 화살표 연결선 12">
              <a:extLst>
                <a:ext uri="{FF2B5EF4-FFF2-40B4-BE49-F238E27FC236}">
                  <a16:creationId xmlns:a16="http://schemas.microsoft.com/office/drawing/2014/main" id="{78B422E6-EE89-4B7C-8D50-BCE90542749B}"/>
                </a:ext>
              </a:extLst>
            </p:cNvPr>
            <p:cNvCxnSpPr/>
            <p:nvPr/>
          </p:nvCxnSpPr>
          <p:spPr bwMode="auto">
            <a:xfrm>
              <a:off x="5676942" y="5319529"/>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직선 화살표 연결선 13">
              <a:extLst>
                <a:ext uri="{FF2B5EF4-FFF2-40B4-BE49-F238E27FC236}">
                  <a16:creationId xmlns:a16="http://schemas.microsoft.com/office/drawing/2014/main" id="{77021627-20BC-4E1D-819D-D133C9A44D50}"/>
                </a:ext>
              </a:extLst>
            </p:cNvPr>
            <p:cNvCxnSpPr/>
            <p:nvPr/>
          </p:nvCxnSpPr>
          <p:spPr bwMode="auto">
            <a:xfrm>
              <a:off x="5874530" y="5138266"/>
              <a:ext cx="137760" cy="1134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직선 화살표 연결선 14">
              <a:extLst>
                <a:ext uri="{FF2B5EF4-FFF2-40B4-BE49-F238E27FC236}">
                  <a16:creationId xmlns:a16="http://schemas.microsoft.com/office/drawing/2014/main" id="{A5F78897-01BC-4B01-9FB9-8897F829B202}"/>
                </a:ext>
              </a:extLst>
            </p:cNvPr>
            <p:cNvCxnSpPr/>
            <p:nvPr/>
          </p:nvCxnSpPr>
          <p:spPr bwMode="auto">
            <a:xfrm>
              <a:off x="6465190" y="5296776"/>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16" name="직선 화살표 연결선 15">
              <a:extLst>
                <a:ext uri="{FF2B5EF4-FFF2-40B4-BE49-F238E27FC236}">
                  <a16:creationId xmlns:a16="http://schemas.microsoft.com/office/drawing/2014/main" id="{DAECF74A-DD31-4448-8DF2-82B2C73C62F8}"/>
                </a:ext>
              </a:extLst>
            </p:cNvPr>
            <p:cNvCxnSpPr/>
            <p:nvPr/>
          </p:nvCxnSpPr>
          <p:spPr bwMode="auto">
            <a:xfrm>
              <a:off x="5884596" y="5815504"/>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17" name="직선 화살표 연결선 16">
              <a:extLst>
                <a:ext uri="{FF2B5EF4-FFF2-40B4-BE49-F238E27FC236}">
                  <a16:creationId xmlns:a16="http://schemas.microsoft.com/office/drawing/2014/main" id="{F6CB0092-D63D-46A6-AA40-5DDC02EC1AF9}"/>
                </a:ext>
              </a:extLst>
            </p:cNvPr>
            <p:cNvCxnSpPr/>
            <p:nvPr/>
          </p:nvCxnSpPr>
          <p:spPr bwMode="auto">
            <a:xfrm>
              <a:off x="6049881" y="5613613"/>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18" name="직선 화살표 연결선 17">
              <a:extLst>
                <a:ext uri="{FF2B5EF4-FFF2-40B4-BE49-F238E27FC236}">
                  <a16:creationId xmlns:a16="http://schemas.microsoft.com/office/drawing/2014/main" id="{9D7DE2DD-9547-4ABA-AD02-4E5B5B8E5537}"/>
                </a:ext>
              </a:extLst>
            </p:cNvPr>
            <p:cNvCxnSpPr/>
            <p:nvPr/>
          </p:nvCxnSpPr>
          <p:spPr bwMode="auto">
            <a:xfrm>
              <a:off x="6247469" y="5432350"/>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19" name="직선 화살표 연결선 18">
              <a:extLst>
                <a:ext uri="{FF2B5EF4-FFF2-40B4-BE49-F238E27FC236}">
                  <a16:creationId xmlns:a16="http://schemas.microsoft.com/office/drawing/2014/main" id="{F51354C4-91B3-4636-8C40-9EE211F32DE1}"/>
                </a:ext>
              </a:extLst>
            </p:cNvPr>
            <p:cNvCxnSpPr/>
            <p:nvPr/>
          </p:nvCxnSpPr>
          <p:spPr bwMode="auto">
            <a:xfrm>
              <a:off x="7775543" y="4051990"/>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20" name="직선 화살표 연결선 19">
              <a:extLst>
                <a:ext uri="{FF2B5EF4-FFF2-40B4-BE49-F238E27FC236}">
                  <a16:creationId xmlns:a16="http://schemas.microsoft.com/office/drawing/2014/main" id="{C79E38AF-1652-4EF9-8D5A-34DF5A8FD5F6}"/>
                </a:ext>
              </a:extLst>
            </p:cNvPr>
            <p:cNvCxnSpPr/>
            <p:nvPr/>
          </p:nvCxnSpPr>
          <p:spPr bwMode="auto">
            <a:xfrm>
              <a:off x="7194949" y="4570718"/>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21" name="직선 화살표 연결선 20">
              <a:extLst>
                <a:ext uri="{FF2B5EF4-FFF2-40B4-BE49-F238E27FC236}">
                  <a16:creationId xmlns:a16="http://schemas.microsoft.com/office/drawing/2014/main" id="{CB085052-9143-444C-908E-E8C81B4092BA}"/>
                </a:ext>
              </a:extLst>
            </p:cNvPr>
            <p:cNvCxnSpPr/>
            <p:nvPr/>
          </p:nvCxnSpPr>
          <p:spPr bwMode="auto">
            <a:xfrm>
              <a:off x="7360234" y="4368827"/>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cxnSp>
          <p:nvCxnSpPr>
            <p:cNvPr id="22" name="직선 화살표 연결선 21">
              <a:extLst>
                <a:ext uri="{FF2B5EF4-FFF2-40B4-BE49-F238E27FC236}">
                  <a16:creationId xmlns:a16="http://schemas.microsoft.com/office/drawing/2014/main" id="{E9A37A8C-1E6E-4273-BD18-00BF91913B7B}"/>
                </a:ext>
              </a:extLst>
            </p:cNvPr>
            <p:cNvCxnSpPr/>
            <p:nvPr/>
          </p:nvCxnSpPr>
          <p:spPr bwMode="auto">
            <a:xfrm>
              <a:off x="7557822" y="4187564"/>
              <a:ext cx="137760" cy="113467"/>
            </a:xfrm>
            <a:prstGeom prst="straightConnector1">
              <a:avLst/>
            </a:prstGeom>
            <a:solidFill>
              <a:schemeClr val="accent1"/>
            </a:solidFill>
            <a:ln w="9525" cap="flat" cmpd="sng" algn="ctr">
              <a:solidFill>
                <a:schemeClr val="tx1"/>
              </a:solidFill>
              <a:prstDash val="solid"/>
              <a:round/>
              <a:headEnd type="triangle" w="med" len="med"/>
              <a:tailEnd type="none"/>
            </a:ln>
            <a:effectLst/>
          </p:spPr>
        </p:cxnSp>
      </p:grpSp>
      <p:grpSp>
        <p:nvGrpSpPr>
          <p:cNvPr id="123" name="그룹 122">
            <a:extLst>
              <a:ext uri="{FF2B5EF4-FFF2-40B4-BE49-F238E27FC236}">
                <a16:creationId xmlns:a16="http://schemas.microsoft.com/office/drawing/2014/main" id="{5FBDC07B-01C1-4A28-9259-EA66128BFA6E}"/>
              </a:ext>
            </a:extLst>
          </p:cNvPr>
          <p:cNvGrpSpPr/>
          <p:nvPr/>
        </p:nvGrpSpPr>
        <p:grpSpPr>
          <a:xfrm>
            <a:off x="1420143" y="1584691"/>
            <a:ext cx="1198537" cy="1279008"/>
            <a:chOff x="1420143" y="1584691"/>
            <a:chExt cx="1198537" cy="1279008"/>
          </a:xfrm>
        </p:grpSpPr>
        <p:sp>
          <p:nvSpPr>
            <p:cNvPr id="121" name="화살표: 왼쪽/오른쪽 120">
              <a:extLst>
                <a:ext uri="{FF2B5EF4-FFF2-40B4-BE49-F238E27FC236}">
                  <a16:creationId xmlns:a16="http://schemas.microsoft.com/office/drawing/2014/main" id="{A98F2180-45F0-466C-B8A5-4B340B06716B}"/>
                </a:ext>
              </a:extLst>
            </p:cNvPr>
            <p:cNvSpPr/>
            <p:nvPr/>
          </p:nvSpPr>
          <p:spPr bwMode="auto">
            <a:xfrm rot="2830655">
              <a:off x="1139469" y="2322453"/>
              <a:ext cx="821920" cy="260571"/>
            </a:xfrm>
            <a:prstGeom prst="leftRightArrow">
              <a:avLst/>
            </a:prstGeom>
            <a:solidFill>
              <a:srgbClr val="4D2466"/>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22" name="화살표: 왼쪽/오른쪽 121">
              <a:extLst>
                <a:ext uri="{FF2B5EF4-FFF2-40B4-BE49-F238E27FC236}">
                  <a16:creationId xmlns:a16="http://schemas.microsoft.com/office/drawing/2014/main" id="{573BCF6F-812F-40B4-97BD-0CE2CD08F46C}"/>
                </a:ext>
              </a:extLst>
            </p:cNvPr>
            <p:cNvSpPr/>
            <p:nvPr/>
          </p:nvSpPr>
          <p:spPr bwMode="auto">
            <a:xfrm rot="2830655">
              <a:off x="2077435" y="1865365"/>
              <a:ext cx="821920" cy="260571"/>
            </a:xfrm>
            <a:prstGeom prst="leftRightArrow">
              <a:avLst/>
            </a:prstGeom>
            <a:solidFill>
              <a:srgbClr val="4D2466"/>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pSp>
      <p:grpSp>
        <p:nvGrpSpPr>
          <p:cNvPr id="125" name="그룹 124">
            <a:extLst>
              <a:ext uri="{FF2B5EF4-FFF2-40B4-BE49-F238E27FC236}">
                <a16:creationId xmlns:a16="http://schemas.microsoft.com/office/drawing/2014/main" id="{5D96B332-1E02-493B-9896-1E669A7AA4D6}"/>
              </a:ext>
            </a:extLst>
          </p:cNvPr>
          <p:cNvGrpSpPr/>
          <p:nvPr/>
        </p:nvGrpSpPr>
        <p:grpSpPr>
          <a:xfrm>
            <a:off x="61912" y="3725580"/>
            <a:ext cx="10070740" cy="2517013"/>
            <a:chOff x="61912" y="3725580"/>
            <a:chExt cx="10070740" cy="2517013"/>
          </a:xfrm>
        </p:grpSpPr>
        <p:pic>
          <p:nvPicPr>
            <p:cNvPr id="120" name="그림 119">
              <a:extLst>
                <a:ext uri="{FF2B5EF4-FFF2-40B4-BE49-F238E27FC236}">
                  <a16:creationId xmlns:a16="http://schemas.microsoft.com/office/drawing/2014/main" id="{8CC149FC-BA48-4B45-A8B4-6901179318C8}"/>
                </a:ext>
              </a:extLst>
            </p:cNvPr>
            <p:cNvPicPr>
              <a:picLocks noChangeAspect="1"/>
            </p:cNvPicPr>
            <p:nvPr/>
          </p:nvPicPr>
          <p:blipFill>
            <a:blip r:embed="rId8"/>
            <a:stretch>
              <a:fillRect/>
            </a:stretch>
          </p:blipFill>
          <p:spPr>
            <a:xfrm>
              <a:off x="61912" y="3725580"/>
              <a:ext cx="9020175" cy="2486025"/>
            </a:xfrm>
            <a:prstGeom prst="rect">
              <a:avLst/>
            </a:prstGeom>
          </p:spPr>
        </p:pic>
        <p:sp>
          <p:nvSpPr>
            <p:cNvPr id="124" name="TextBox 123">
              <a:extLst>
                <a:ext uri="{FF2B5EF4-FFF2-40B4-BE49-F238E27FC236}">
                  <a16:creationId xmlns:a16="http://schemas.microsoft.com/office/drawing/2014/main" id="{EDE75F82-5F8D-4D53-BDBF-D962D3AA1185}"/>
                </a:ext>
              </a:extLst>
            </p:cNvPr>
            <p:cNvSpPr txBox="1"/>
            <p:nvPr/>
          </p:nvSpPr>
          <p:spPr>
            <a:xfrm>
              <a:off x="3655652" y="5934816"/>
              <a:ext cx="6477000" cy="307777"/>
            </a:xfrm>
            <a:prstGeom prst="rect">
              <a:avLst/>
            </a:prstGeom>
            <a:noFill/>
          </p:spPr>
          <p:txBody>
            <a:bodyPr wrap="square">
              <a:spAutoFit/>
            </a:bodyPr>
            <a:lstStyle/>
            <a:p>
              <a:r>
                <a:rPr lang="en-US" altLang="ko-KR" sz="1400" dirty="0"/>
                <a:t>C. Bishop (2007) Pattern Recognition and Machine Learning, Springer</a:t>
              </a:r>
              <a:endParaRPr lang="ko-KR" altLang="en-US" sz="1400" dirty="0"/>
            </a:p>
          </p:txBody>
        </p:sp>
      </p:grpSp>
    </p:spTree>
    <p:extLst>
      <p:ext uri="{BB962C8B-B14F-4D97-AF65-F5344CB8AC3E}">
        <p14:creationId xmlns:p14="http://schemas.microsoft.com/office/powerpoint/2010/main" val="3921777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66FECA5-C9AC-4FC9-A243-67B43771AF83}"/>
              </a:ext>
            </a:extLst>
          </p:cNvPr>
          <p:cNvSpPr>
            <a:spLocks noGrp="1"/>
          </p:cNvSpPr>
          <p:nvPr>
            <p:ph type="title"/>
          </p:nvPr>
        </p:nvSpPr>
        <p:spPr/>
        <p:txBody>
          <a:bodyPr/>
          <a:lstStyle/>
          <a:p>
            <a:r>
              <a:rPr lang="en-US" altLang="ko-KR" dirty="0"/>
              <a:t>Transformation Invariance</a:t>
            </a:r>
            <a:endParaRPr lang="ko-KR" altLang="en-US" dirty="0"/>
          </a:p>
        </p:txBody>
      </p:sp>
      <p:sp>
        <p:nvSpPr>
          <p:cNvPr id="3" name="내용 개체 틀 2">
            <a:extLst>
              <a:ext uri="{FF2B5EF4-FFF2-40B4-BE49-F238E27FC236}">
                <a16:creationId xmlns:a16="http://schemas.microsoft.com/office/drawing/2014/main" id="{133A3FBC-6812-41C4-9D8A-5563DD93BF11}"/>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28E046D-F9AE-4BFF-B146-8DEE5DF88F4B}"/>
              </a:ext>
            </a:extLst>
          </p:cNvPr>
          <p:cNvSpPr>
            <a:spLocks noGrp="1"/>
          </p:cNvSpPr>
          <p:nvPr>
            <p:ph type="sldNum" sz="quarter" idx="10"/>
          </p:nvPr>
        </p:nvSpPr>
        <p:spPr/>
        <p:txBody>
          <a:bodyPr/>
          <a:lstStyle/>
          <a:p>
            <a:pPr>
              <a:defRPr/>
            </a:pPr>
            <a:fld id="{B588FE46-BA7F-4104-91FE-E38DF1A09F1E}" type="slidenum">
              <a:rPr lang="en-US" altLang="ko-KR" smtClean="0"/>
              <a:pPr>
                <a:defRPr/>
              </a:pPr>
              <a:t>14</a:t>
            </a:fld>
            <a:endParaRPr lang="en-US" altLang="ko-KR" dirty="0"/>
          </a:p>
        </p:txBody>
      </p:sp>
      <p:pic>
        <p:nvPicPr>
          <p:cNvPr id="5" name="그림 4">
            <a:extLst>
              <a:ext uri="{FF2B5EF4-FFF2-40B4-BE49-F238E27FC236}">
                <a16:creationId xmlns:a16="http://schemas.microsoft.com/office/drawing/2014/main" id="{1A27ABF6-7236-45F0-8C90-F20502EAF2CF}"/>
              </a:ext>
            </a:extLst>
          </p:cNvPr>
          <p:cNvPicPr>
            <a:picLocks noChangeAspect="1"/>
          </p:cNvPicPr>
          <p:nvPr/>
        </p:nvPicPr>
        <p:blipFill>
          <a:blip r:embed="rId2"/>
          <a:stretch>
            <a:fillRect/>
          </a:stretch>
        </p:blipFill>
        <p:spPr>
          <a:xfrm>
            <a:off x="577659" y="1143000"/>
            <a:ext cx="7836281" cy="5121953"/>
          </a:xfrm>
          <a:prstGeom prst="rect">
            <a:avLst/>
          </a:prstGeom>
        </p:spPr>
      </p:pic>
      <p:sp>
        <p:nvSpPr>
          <p:cNvPr id="7" name="TextBox 6">
            <a:extLst>
              <a:ext uri="{FF2B5EF4-FFF2-40B4-BE49-F238E27FC236}">
                <a16:creationId xmlns:a16="http://schemas.microsoft.com/office/drawing/2014/main" id="{BAB35462-A4E5-43EE-B4F6-D8F03CDD7FC3}"/>
              </a:ext>
            </a:extLst>
          </p:cNvPr>
          <p:cNvSpPr txBox="1"/>
          <p:nvPr/>
        </p:nvSpPr>
        <p:spPr>
          <a:xfrm>
            <a:off x="304800" y="5877580"/>
            <a:ext cx="3009900" cy="523220"/>
          </a:xfrm>
          <a:prstGeom prst="rect">
            <a:avLst/>
          </a:prstGeom>
          <a:noFill/>
        </p:spPr>
        <p:txBody>
          <a:bodyPr wrap="square">
            <a:spAutoFit/>
          </a:bodyPr>
          <a:lstStyle/>
          <a:p>
            <a:r>
              <a:rPr lang="en-US" altLang="ko-KR" sz="1400" dirty="0"/>
              <a:t>C. Bishop (2007) Pattern Recognition and Machine Learning, Springer</a:t>
            </a:r>
            <a:endParaRPr lang="ko-KR" altLang="en-US" sz="1400" dirty="0"/>
          </a:p>
        </p:txBody>
      </p:sp>
    </p:spTree>
    <p:extLst>
      <p:ext uri="{BB962C8B-B14F-4D97-AF65-F5344CB8AC3E}">
        <p14:creationId xmlns:p14="http://schemas.microsoft.com/office/powerpoint/2010/main" val="309489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9944EA-FB5F-4B0D-A0B4-DCC758A97F5A}"/>
              </a:ext>
            </a:extLst>
          </p:cNvPr>
          <p:cNvSpPr>
            <a:spLocks noGrp="1"/>
          </p:cNvSpPr>
          <p:nvPr>
            <p:ph type="sldNum" sz="quarter" idx="10"/>
          </p:nvPr>
        </p:nvSpPr>
        <p:spPr/>
        <p:txBody>
          <a:bodyPr/>
          <a:lstStyle/>
          <a:p>
            <a:pPr>
              <a:defRPr/>
            </a:pPr>
            <a:fld id="{B588FE46-BA7F-4104-91FE-E38DF1A09F1E}" type="slidenum">
              <a:rPr lang="en-US" altLang="ko-KR" smtClean="0"/>
              <a:pPr>
                <a:defRPr/>
              </a:pPr>
              <a:t>15</a:t>
            </a:fld>
            <a:endParaRPr lang="en-US" altLang="ko-KR" dirty="0"/>
          </a:p>
        </p:txBody>
      </p:sp>
      <p:pic>
        <p:nvPicPr>
          <p:cNvPr id="5" name="그림 4" descr="텍스트이(가) 표시된 사진&#10;&#10;자동 생성된 설명">
            <a:extLst>
              <a:ext uri="{FF2B5EF4-FFF2-40B4-BE49-F238E27FC236}">
                <a16:creationId xmlns:a16="http://schemas.microsoft.com/office/drawing/2014/main" id="{7010E2C0-B81F-462D-B2E2-925828DBA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763" y="1102500"/>
            <a:ext cx="6622473" cy="4953000"/>
          </a:xfrm>
          <a:prstGeom prst="rect">
            <a:avLst/>
          </a:prstGeom>
        </p:spPr>
      </p:pic>
      <p:sp>
        <p:nvSpPr>
          <p:cNvPr id="7" name="TextBox 6">
            <a:extLst>
              <a:ext uri="{FF2B5EF4-FFF2-40B4-BE49-F238E27FC236}">
                <a16:creationId xmlns:a16="http://schemas.microsoft.com/office/drawing/2014/main" id="{EA2E308C-9AC4-49AA-A0C5-73C1A6246107}"/>
              </a:ext>
            </a:extLst>
          </p:cNvPr>
          <p:cNvSpPr txBox="1"/>
          <p:nvPr/>
        </p:nvSpPr>
        <p:spPr>
          <a:xfrm>
            <a:off x="2743200" y="2133600"/>
            <a:ext cx="460815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P</a:t>
            </a:r>
            <a:endParaRPr lang="ko-KR" altLang="en-US" dirty="0">
              <a:latin typeface="궁서체" panose="02030609000101010101" pitchFamily="17" charset="-127"/>
              <a:ea typeface="궁서체" panose="02030609000101010101" pitchFamily="17" charset="-127"/>
            </a:endParaRPr>
          </a:p>
        </p:txBody>
      </p:sp>
      <p:sp>
        <p:nvSpPr>
          <p:cNvPr id="8" name="TextBox 7">
            <a:extLst>
              <a:ext uri="{FF2B5EF4-FFF2-40B4-BE49-F238E27FC236}">
                <a16:creationId xmlns:a16="http://schemas.microsoft.com/office/drawing/2014/main" id="{87BE6500-CC77-4933-9954-03FEAC92155C}"/>
              </a:ext>
            </a:extLst>
          </p:cNvPr>
          <p:cNvSpPr txBox="1"/>
          <p:nvPr/>
        </p:nvSpPr>
        <p:spPr>
          <a:xfrm>
            <a:off x="2895600" y="2129402"/>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r</a:t>
            </a:r>
            <a:endParaRPr lang="ko-KR" altLang="en-US" dirty="0">
              <a:latin typeface="궁서체" panose="02030609000101010101" pitchFamily="17" charset="-127"/>
              <a:ea typeface="궁서체" panose="02030609000101010101" pitchFamily="17" charset="-127"/>
            </a:endParaRPr>
          </a:p>
        </p:txBody>
      </p:sp>
      <p:sp>
        <p:nvSpPr>
          <p:cNvPr id="9" name="TextBox 8">
            <a:extLst>
              <a:ext uri="{FF2B5EF4-FFF2-40B4-BE49-F238E27FC236}">
                <a16:creationId xmlns:a16="http://schemas.microsoft.com/office/drawing/2014/main" id="{59867CE1-5B5F-40B2-8684-4F08D60E1B87}"/>
              </a:ext>
            </a:extLst>
          </p:cNvPr>
          <p:cNvSpPr txBox="1"/>
          <p:nvPr/>
        </p:nvSpPr>
        <p:spPr>
          <a:xfrm>
            <a:off x="3505200" y="2129135"/>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r</a:t>
            </a:r>
            <a:endParaRPr lang="ko-KR" altLang="en-US" dirty="0">
              <a:latin typeface="궁서체" panose="02030609000101010101" pitchFamily="17" charset="-127"/>
              <a:ea typeface="궁서체" panose="02030609000101010101" pitchFamily="17" charset="-127"/>
            </a:endParaRPr>
          </a:p>
        </p:txBody>
      </p:sp>
      <p:sp>
        <p:nvSpPr>
          <p:cNvPr id="10" name="TextBox 9">
            <a:extLst>
              <a:ext uri="{FF2B5EF4-FFF2-40B4-BE49-F238E27FC236}">
                <a16:creationId xmlns:a16="http://schemas.microsoft.com/office/drawing/2014/main" id="{D45340A1-823E-49E7-9022-4FB9666D86CD}"/>
              </a:ext>
            </a:extLst>
          </p:cNvPr>
          <p:cNvSpPr txBox="1"/>
          <p:nvPr/>
        </p:nvSpPr>
        <p:spPr>
          <a:xfrm>
            <a:off x="3352800" y="2141774"/>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11" name="TextBox 10">
            <a:extLst>
              <a:ext uri="{FF2B5EF4-FFF2-40B4-BE49-F238E27FC236}">
                <a16:creationId xmlns:a16="http://schemas.microsoft.com/office/drawing/2014/main" id="{097FA00F-B7C7-4CC4-9D98-3F3C95770D42}"/>
              </a:ext>
            </a:extLst>
          </p:cNvPr>
          <p:cNvSpPr txBox="1"/>
          <p:nvPr/>
        </p:nvSpPr>
        <p:spPr>
          <a:xfrm>
            <a:off x="3200400" y="213360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p</a:t>
            </a:r>
            <a:endParaRPr lang="ko-KR" altLang="en-US" dirty="0">
              <a:latin typeface="궁서체" panose="02030609000101010101" pitchFamily="17" charset="-127"/>
              <a:ea typeface="궁서체" panose="02030609000101010101" pitchFamily="17" charset="-127"/>
            </a:endParaRPr>
          </a:p>
        </p:txBody>
      </p:sp>
      <p:sp>
        <p:nvSpPr>
          <p:cNvPr id="12" name="TextBox 11">
            <a:extLst>
              <a:ext uri="{FF2B5EF4-FFF2-40B4-BE49-F238E27FC236}">
                <a16:creationId xmlns:a16="http://schemas.microsoft.com/office/drawing/2014/main" id="{1A3BE6C4-312B-4BC0-B253-005A633CCEB6}"/>
              </a:ext>
            </a:extLst>
          </p:cNvPr>
          <p:cNvSpPr txBox="1"/>
          <p:nvPr/>
        </p:nvSpPr>
        <p:spPr>
          <a:xfrm>
            <a:off x="3048000" y="2141774"/>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o</a:t>
            </a:r>
            <a:endParaRPr lang="ko-KR" altLang="en-US" dirty="0">
              <a:latin typeface="궁서체" panose="02030609000101010101" pitchFamily="17" charset="-127"/>
              <a:ea typeface="궁서체" panose="02030609000101010101" pitchFamily="17" charset="-127"/>
            </a:endParaRPr>
          </a:p>
        </p:txBody>
      </p:sp>
      <p:sp>
        <p:nvSpPr>
          <p:cNvPr id="13" name="TextBox 12">
            <a:extLst>
              <a:ext uri="{FF2B5EF4-FFF2-40B4-BE49-F238E27FC236}">
                <a16:creationId xmlns:a16="http://schemas.microsoft.com/office/drawing/2014/main" id="{77365EF5-17B3-4011-8254-7A6287D66B2A}"/>
              </a:ext>
            </a:extLst>
          </p:cNvPr>
          <p:cNvSpPr txBox="1"/>
          <p:nvPr/>
        </p:nvSpPr>
        <p:spPr>
          <a:xfrm>
            <a:off x="3810000" y="2133600"/>
            <a:ext cx="324825" cy="461665"/>
          </a:xfrm>
          <a:prstGeom prst="rect">
            <a:avLst/>
          </a:prstGeom>
          <a:noFill/>
        </p:spPr>
        <p:txBody>
          <a:bodyPr wrap="square">
            <a:spAutoFit/>
          </a:bodyPr>
          <a:lstStyle/>
          <a:p>
            <a:r>
              <a:rPr lang="en-US" altLang="ko-KR" dirty="0" err="1">
                <a:latin typeface="궁서체" panose="02030609000101010101" pitchFamily="17" charset="-127"/>
                <a:ea typeface="궁서체" panose="02030609000101010101" pitchFamily="17" charset="-127"/>
              </a:rPr>
              <a:t>i</a:t>
            </a:r>
            <a:endParaRPr lang="ko-KR" altLang="en-US" dirty="0">
              <a:latin typeface="궁서체" panose="02030609000101010101" pitchFamily="17" charset="-127"/>
              <a:ea typeface="궁서체" panose="02030609000101010101" pitchFamily="17" charset="-127"/>
            </a:endParaRPr>
          </a:p>
        </p:txBody>
      </p:sp>
      <p:sp>
        <p:nvSpPr>
          <p:cNvPr id="14" name="TextBox 13">
            <a:extLst>
              <a:ext uri="{FF2B5EF4-FFF2-40B4-BE49-F238E27FC236}">
                <a16:creationId xmlns:a16="http://schemas.microsoft.com/office/drawing/2014/main" id="{27D07734-BA5C-4BB2-B114-048C08886466}"/>
              </a:ext>
            </a:extLst>
          </p:cNvPr>
          <p:cNvSpPr txBox="1"/>
          <p:nvPr/>
        </p:nvSpPr>
        <p:spPr>
          <a:xfrm>
            <a:off x="3657600" y="2137687"/>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t</a:t>
            </a:r>
            <a:endParaRPr lang="ko-KR" altLang="en-US" dirty="0">
              <a:latin typeface="궁서체" panose="02030609000101010101" pitchFamily="17" charset="-127"/>
              <a:ea typeface="궁서체" panose="02030609000101010101" pitchFamily="17" charset="-127"/>
            </a:endParaRPr>
          </a:p>
        </p:txBody>
      </p:sp>
      <p:sp>
        <p:nvSpPr>
          <p:cNvPr id="15" name="TextBox 14">
            <a:extLst>
              <a:ext uri="{FF2B5EF4-FFF2-40B4-BE49-F238E27FC236}">
                <a16:creationId xmlns:a16="http://schemas.microsoft.com/office/drawing/2014/main" id="{6813B782-7F43-456C-82EF-060D5E5F18F6}"/>
              </a:ext>
            </a:extLst>
          </p:cNvPr>
          <p:cNvSpPr txBox="1"/>
          <p:nvPr/>
        </p:nvSpPr>
        <p:spPr>
          <a:xfrm>
            <a:off x="4116841" y="2133600"/>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s</a:t>
            </a:r>
            <a:endParaRPr lang="ko-KR" altLang="en-US" dirty="0">
              <a:latin typeface="궁서체" panose="02030609000101010101" pitchFamily="17" charset="-127"/>
              <a:ea typeface="궁서체" panose="02030609000101010101" pitchFamily="17" charset="-127"/>
            </a:endParaRPr>
          </a:p>
        </p:txBody>
      </p:sp>
      <p:sp>
        <p:nvSpPr>
          <p:cNvPr id="16" name="TextBox 15">
            <a:extLst>
              <a:ext uri="{FF2B5EF4-FFF2-40B4-BE49-F238E27FC236}">
                <a16:creationId xmlns:a16="http://schemas.microsoft.com/office/drawing/2014/main" id="{C6676441-0837-4749-B991-76C4D3EF564B}"/>
              </a:ext>
            </a:extLst>
          </p:cNvPr>
          <p:cNvSpPr txBox="1"/>
          <p:nvPr/>
        </p:nvSpPr>
        <p:spPr>
          <a:xfrm>
            <a:off x="3956185" y="213361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17" name="TextBox 16">
            <a:extLst>
              <a:ext uri="{FF2B5EF4-FFF2-40B4-BE49-F238E27FC236}">
                <a16:creationId xmlns:a16="http://schemas.microsoft.com/office/drawing/2014/main" id="{6340AFC6-56D3-4ADD-9C7E-6750AD6F9D28}"/>
              </a:ext>
            </a:extLst>
          </p:cNvPr>
          <p:cNvSpPr txBox="1"/>
          <p:nvPr/>
        </p:nvSpPr>
        <p:spPr>
          <a:xfrm>
            <a:off x="4574553" y="213360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f</a:t>
            </a:r>
            <a:endParaRPr lang="ko-KR" altLang="en-US" dirty="0">
              <a:latin typeface="궁서체" panose="02030609000101010101" pitchFamily="17" charset="-127"/>
              <a:ea typeface="궁서체" panose="02030609000101010101" pitchFamily="17" charset="-127"/>
            </a:endParaRPr>
          </a:p>
        </p:txBody>
      </p:sp>
      <p:sp>
        <p:nvSpPr>
          <p:cNvPr id="18" name="TextBox 17">
            <a:extLst>
              <a:ext uri="{FF2B5EF4-FFF2-40B4-BE49-F238E27FC236}">
                <a16:creationId xmlns:a16="http://schemas.microsoft.com/office/drawing/2014/main" id="{D22844B1-660A-44BA-9FFD-BBF722047D96}"/>
              </a:ext>
            </a:extLst>
          </p:cNvPr>
          <p:cNvSpPr txBox="1"/>
          <p:nvPr/>
        </p:nvSpPr>
        <p:spPr>
          <a:xfrm>
            <a:off x="4411519" y="2137687"/>
            <a:ext cx="31261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o</a:t>
            </a:r>
            <a:endParaRPr lang="ko-KR" altLang="en-US" dirty="0">
              <a:latin typeface="궁서체" panose="02030609000101010101" pitchFamily="17" charset="-127"/>
              <a:ea typeface="궁서체" panose="02030609000101010101" pitchFamily="17" charset="-127"/>
            </a:endParaRPr>
          </a:p>
        </p:txBody>
      </p:sp>
      <p:sp>
        <p:nvSpPr>
          <p:cNvPr id="19" name="TextBox 18">
            <a:extLst>
              <a:ext uri="{FF2B5EF4-FFF2-40B4-BE49-F238E27FC236}">
                <a16:creationId xmlns:a16="http://schemas.microsoft.com/office/drawing/2014/main" id="{F4372D3B-A762-4380-BA54-5D146219E3C6}"/>
              </a:ext>
            </a:extLst>
          </p:cNvPr>
          <p:cNvSpPr txBox="1"/>
          <p:nvPr/>
        </p:nvSpPr>
        <p:spPr>
          <a:xfrm>
            <a:off x="5336279" y="2129135"/>
            <a:ext cx="331846" cy="461665"/>
          </a:xfrm>
          <a:prstGeom prst="rect">
            <a:avLst/>
          </a:prstGeom>
          <a:noFill/>
        </p:spPr>
        <p:txBody>
          <a:bodyPr wrap="square">
            <a:spAutoFit/>
          </a:bodyPr>
          <a:lstStyle/>
          <a:p>
            <a:r>
              <a:rPr lang="en-US" altLang="ko-KR" dirty="0" err="1">
                <a:latin typeface="궁서체" panose="02030609000101010101" pitchFamily="17" charset="-127"/>
                <a:ea typeface="궁서체" panose="02030609000101010101" pitchFamily="17" charset="-127"/>
              </a:rPr>
              <a:t>i</a:t>
            </a:r>
            <a:endParaRPr lang="ko-KR" altLang="en-US" dirty="0">
              <a:latin typeface="궁서체" panose="02030609000101010101" pitchFamily="17" charset="-127"/>
              <a:ea typeface="궁서체" panose="02030609000101010101" pitchFamily="17" charset="-127"/>
            </a:endParaRPr>
          </a:p>
        </p:txBody>
      </p:sp>
      <p:sp>
        <p:nvSpPr>
          <p:cNvPr id="20" name="TextBox 19">
            <a:extLst>
              <a:ext uri="{FF2B5EF4-FFF2-40B4-BE49-F238E27FC236}">
                <a16:creationId xmlns:a16="http://schemas.microsoft.com/office/drawing/2014/main" id="{F51237F1-783D-432D-875C-0E130F45EB94}"/>
              </a:ext>
            </a:extLst>
          </p:cNvPr>
          <p:cNvSpPr txBox="1"/>
          <p:nvPr/>
        </p:nvSpPr>
        <p:spPr>
          <a:xfrm>
            <a:off x="4876800" y="2135643"/>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V</a:t>
            </a:r>
            <a:endParaRPr lang="ko-KR" altLang="en-US" dirty="0">
              <a:latin typeface="궁서체" panose="02030609000101010101" pitchFamily="17" charset="-127"/>
              <a:ea typeface="궁서체" panose="02030609000101010101" pitchFamily="17" charset="-127"/>
            </a:endParaRPr>
          </a:p>
        </p:txBody>
      </p:sp>
      <p:sp>
        <p:nvSpPr>
          <p:cNvPr id="21" name="TextBox 20">
            <a:extLst>
              <a:ext uri="{FF2B5EF4-FFF2-40B4-BE49-F238E27FC236}">
                <a16:creationId xmlns:a16="http://schemas.microsoft.com/office/drawing/2014/main" id="{30513F71-57F5-44A3-875D-EA97F1A38C48}"/>
              </a:ext>
            </a:extLst>
          </p:cNvPr>
          <p:cNvSpPr txBox="1"/>
          <p:nvPr/>
        </p:nvSpPr>
        <p:spPr>
          <a:xfrm>
            <a:off x="5943600" y="213223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D</a:t>
            </a:r>
            <a:endParaRPr lang="ko-KR" altLang="en-US" dirty="0">
              <a:latin typeface="궁서체" panose="02030609000101010101" pitchFamily="17" charset="-127"/>
              <a:ea typeface="궁서체" panose="02030609000101010101" pitchFamily="17" charset="-127"/>
            </a:endParaRPr>
          </a:p>
        </p:txBody>
      </p:sp>
      <p:sp>
        <p:nvSpPr>
          <p:cNvPr id="22" name="TextBox 21">
            <a:extLst>
              <a:ext uri="{FF2B5EF4-FFF2-40B4-BE49-F238E27FC236}">
                <a16:creationId xmlns:a16="http://schemas.microsoft.com/office/drawing/2014/main" id="{8FA53E1C-1D82-40CB-916E-D07D9CDB5507}"/>
              </a:ext>
            </a:extLst>
          </p:cNvPr>
          <p:cNvSpPr txBox="1"/>
          <p:nvPr/>
        </p:nvSpPr>
        <p:spPr>
          <a:xfrm>
            <a:off x="5184790" y="2129135"/>
            <a:ext cx="32527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s</a:t>
            </a:r>
            <a:endParaRPr lang="ko-KR" altLang="en-US" dirty="0">
              <a:latin typeface="궁서체" panose="02030609000101010101" pitchFamily="17" charset="-127"/>
              <a:ea typeface="궁서체" panose="02030609000101010101" pitchFamily="17" charset="-127"/>
            </a:endParaRPr>
          </a:p>
        </p:txBody>
      </p:sp>
      <p:sp>
        <p:nvSpPr>
          <p:cNvPr id="23" name="TextBox 22">
            <a:extLst>
              <a:ext uri="{FF2B5EF4-FFF2-40B4-BE49-F238E27FC236}">
                <a16:creationId xmlns:a16="http://schemas.microsoft.com/office/drawing/2014/main" id="{C6085E6B-E772-4BF5-B7B3-2128A04B2E41}"/>
              </a:ext>
            </a:extLst>
          </p:cNvPr>
          <p:cNvSpPr txBox="1"/>
          <p:nvPr/>
        </p:nvSpPr>
        <p:spPr>
          <a:xfrm>
            <a:off x="5651297" y="2140215"/>
            <a:ext cx="28823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n</a:t>
            </a:r>
            <a:endParaRPr lang="ko-KR" altLang="en-US" dirty="0">
              <a:latin typeface="궁서체" panose="02030609000101010101" pitchFamily="17" charset="-127"/>
              <a:ea typeface="궁서체" panose="02030609000101010101" pitchFamily="17" charset="-127"/>
            </a:endParaRPr>
          </a:p>
        </p:txBody>
      </p:sp>
      <p:sp>
        <p:nvSpPr>
          <p:cNvPr id="25" name="TextBox 24">
            <a:extLst>
              <a:ext uri="{FF2B5EF4-FFF2-40B4-BE49-F238E27FC236}">
                <a16:creationId xmlns:a16="http://schemas.microsoft.com/office/drawing/2014/main" id="{0773C741-BB4A-40D7-80ED-536D4B3B472E}"/>
              </a:ext>
            </a:extLst>
          </p:cNvPr>
          <p:cNvSpPr txBox="1"/>
          <p:nvPr/>
        </p:nvSpPr>
        <p:spPr>
          <a:xfrm>
            <a:off x="6407706" y="2135643"/>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a</a:t>
            </a:r>
            <a:endParaRPr lang="ko-KR" altLang="en-US" dirty="0">
              <a:latin typeface="궁서체" panose="02030609000101010101" pitchFamily="17" charset="-127"/>
              <a:ea typeface="궁서체" panose="02030609000101010101" pitchFamily="17" charset="-127"/>
            </a:endParaRPr>
          </a:p>
        </p:txBody>
      </p:sp>
      <p:sp>
        <p:nvSpPr>
          <p:cNvPr id="28" name="TextBox 27">
            <a:extLst>
              <a:ext uri="{FF2B5EF4-FFF2-40B4-BE49-F238E27FC236}">
                <a16:creationId xmlns:a16="http://schemas.microsoft.com/office/drawing/2014/main" id="{910B4624-AAC6-41C8-B096-AFDC4D963C25}"/>
              </a:ext>
            </a:extLst>
          </p:cNvPr>
          <p:cNvSpPr txBox="1"/>
          <p:nvPr/>
        </p:nvSpPr>
        <p:spPr>
          <a:xfrm>
            <a:off x="5026731" y="2141774"/>
            <a:ext cx="331846" cy="461665"/>
          </a:xfrm>
          <a:prstGeom prst="rect">
            <a:avLst/>
          </a:prstGeom>
          <a:noFill/>
        </p:spPr>
        <p:txBody>
          <a:bodyPr wrap="square">
            <a:spAutoFit/>
          </a:bodyPr>
          <a:lstStyle/>
          <a:p>
            <a:r>
              <a:rPr lang="en-US" altLang="ko-KR" dirty="0" err="1">
                <a:latin typeface="궁서체" panose="02030609000101010101" pitchFamily="17" charset="-127"/>
                <a:ea typeface="궁서체" panose="02030609000101010101" pitchFamily="17" charset="-127"/>
              </a:rPr>
              <a:t>i</a:t>
            </a:r>
            <a:endParaRPr lang="ko-KR" altLang="en-US" dirty="0">
              <a:latin typeface="궁서체" panose="02030609000101010101" pitchFamily="17" charset="-127"/>
              <a:ea typeface="궁서체" panose="02030609000101010101" pitchFamily="17" charset="-127"/>
            </a:endParaRPr>
          </a:p>
        </p:txBody>
      </p:sp>
      <p:sp>
        <p:nvSpPr>
          <p:cNvPr id="30" name="TextBox 29">
            <a:extLst>
              <a:ext uri="{FF2B5EF4-FFF2-40B4-BE49-F238E27FC236}">
                <a16:creationId xmlns:a16="http://schemas.microsoft.com/office/drawing/2014/main" id="{F5435E56-5C33-41FA-8C78-84B591BD9E24}"/>
              </a:ext>
            </a:extLst>
          </p:cNvPr>
          <p:cNvSpPr txBox="1"/>
          <p:nvPr/>
        </p:nvSpPr>
        <p:spPr>
          <a:xfrm>
            <a:off x="6096000" y="2141628"/>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a</a:t>
            </a:r>
            <a:endParaRPr lang="ko-KR" altLang="en-US" dirty="0">
              <a:latin typeface="궁서체" panose="02030609000101010101" pitchFamily="17" charset="-127"/>
              <a:ea typeface="궁서체" panose="02030609000101010101" pitchFamily="17" charset="-127"/>
            </a:endParaRPr>
          </a:p>
        </p:txBody>
      </p:sp>
      <p:sp>
        <p:nvSpPr>
          <p:cNvPr id="31" name="TextBox 30">
            <a:extLst>
              <a:ext uri="{FF2B5EF4-FFF2-40B4-BE49-F238E27FC236}">
                <a16:creationId xmlns:a16="http://schemas.microsoft.com/office/drawing/2014/main" id="{D60A0846-936B-4EB3-94C9-7DAD845D96BD}"/>
              </a:ext>
            </a:extLst>
          </p:cNvPr>
          <p:cNvSpPr txBox="1"/>
          <p:nvPr/>
        </p:nvSpPr>
        <p:spPr>
          <a:xfrm>
            <a:off x="6250820" y="2140215"/>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t</a:t>
            </a:r>
            <a:endParaRPr lang="ko-KR" altLang="en-US" dirty="0">
              <a:latin typeface="궁서체" panose="02030609000101010101" pitchFamily="17" charset="-127"/>
              <a:ea typeface="궁서체" panose="02030609000101010101" pitchFamily="17" charset="-127"/>
            </a:endParaRPr>
          </a:p>
        </p:txBody>
      </p:sp>
      <p:sp>
        <p:nvSpPr>
          <p:cNvPr id="32" name="TextBox 31">
            <a:extLst>
              <a:ext uri="{FF2B5EF4-FFF2-40B4-BE49-F238E27FC236}">
                <a16:creationId xmlns:a16="http://schemas.microsoft.com/office/drawing/2014/main" id="{1CDD713F-2FED-4772-9FBF-FD4E62804859}"/>
              </a:ext>
            </a:extLst>
          </p:cNvPr>
          <p:cNvSpPr txBox="1"/>
          <p:nvPr/>
        </p:nvSpPr>
        <p:spPr>
          <a:xfrm>
            <a:off x="5485526" y="2129135"/>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o</a:t>
            </a:r>
            <a:endParaRPr lang="ko-KR" altLang="en-US" dirty="0">
              <a:latin typeface="궁서체" panose="02030609000101010101" pitchFamily="17" charset="-127"/>
              <a:ea typeface="궁서체" panose="02030609000101010101" pitchFamily="17" charset="-127"/>
            </a:endParaRPr>
          </a:p>
        </p:txBody>
      </p:sp>
    </p:spTree>
    <p:extLst>
      <p:ext uri="{BB962C8B-B14F-4D97-AF65-F5344CB8AC3E}">
        <p14:creationId xmlns:p14="http://schemas.microsoft.com/office/powerpoint/2010/main" val="19276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grpId="0" nodeType="afterEffect">
                                  <p:stCondLst>
                                    <p:cond delay="1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grpId="0" nodeType="afterEffect">
                                  <p:stCondLst>
                                    <p:cond delay="1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10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0" nodeType="afterEffect">
                                  <p:stCondLst>
                                    <p:cond delay="10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grpId="0" nodeType="afterEffect">
                                  <p:stCondLst>
                                    <p:cond delay="1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800"/>
                            </p:stCondLst>
                            <p:childTnLst>
                              <p:par>
                                <p:cTn id="29" presetID="1" presetClass="entr" presetSubtype="0" fill="hold" grpId="0" nodeType="afterEffect">
                                  <p:stCondLst>
                                    <p:cond delay="100"/>
                                  </p:stCondLst>
                                  <p:childTnLst>
                                    <p:set>
                                      <p:cBhvr>
                                        <p:cTn id="30" dur="1" fill="hold">
                                          <p:stCondLst>
                                            <p:cond delay="0"/>
                                          </p:stCondLst>
                                        </p:cTn>
                                        <p:tgtEl>
                                          <p:spTgt spid="16"/>
                                        </p:tgtEl>
                                        <p:attrNameLst>
                                          <p:attrName>style.visibility</p:attrName>
                                        </p:attrNameLst>
                                      </p:cBhvr>
                                      <p:to>
                                        <p:strVal val="visible"/>
                                      </p:to>
                                    </p:set>
                                  </p:childTnLst>
                                </p:cTn>
                              </p:par>
                            </p:childTnLst>
                          </p:cTn>
                        </p:par>
                        <p:par>
                          <p:cTn id="31" fill="hold">
                            <p:stCondLst>
                              <p:cond delay="900"/>
                            </p:stCondLst>
                            <p:childTnLst>
                              <p:par>
                                <p:cTn id="32" presetID="1" presetClass="entr" presetSubtype="0" fill="hold" grpId="0" nodeType="afterEffect">
                                  <p:stCondLst>
                                    <p:cond delay="10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10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1100"/>
                            </p:stCondLst>
                            <p:childTnLst>
                              <p:par>
                                <p:cTn id="38" presetID="1" presetClass="entr" presetSubtype="0" fill="hold" grpId="0" nodeType="afterEffect">
                                  <p:stCondLst>
                                    <p:cond delay="10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1200"/>
                            </p:stCondLst>
                            <p:childTnLst>
                              <p:par>
                                <p:cTn id="41" presetID="1" presetClass="entr" presetSubtype="0" fill="hold" grpId="0" nodeType="afterEffect">
                                  <p:stCondLst>
                                    <p:cond delay="100"/>
                                  </p:stCondLst>
                                  <p:childTnLst>
                                    <p:set>
                                      <p:cBhvr>
                                        <p:cTn id="42" dur="1" fill="hold">
                                          <p:stCondLst>
                                            <p:cond delay="0"/>
                                          </p:stCondLst>
                                        </p:cTn>
                                        <p:tgtEl>
                                          <p:spTgt spid="20"/>
                                        </p:tgtEl>
                                        <p:attrNameLst>
                                          <p:attrName>style.visibility</p:attrName>
                                        </p:attrNameLst>
                                      </p:cBhvr>
                                      <p:to>
                                        <p:strVal val="visible"/>
                                      </p:to>
                                    </p:set>
                                  </p:childTnLst>
                                </p:cTn>
                              </p:par>
                            </p:childTnLst>
                          </p:cTn>
                        </p:par>
                        <p:par>
                          <p:cTn id="43" fill="hold">
                            <p:stCondLst>
                              <p:cond delay="1300"/>
                            </p:stCondLst>
                            <p:childTnLst>
                              <p:par>
                                <p:cTn id="44" presetID="1" presetClass="entr" presetSubtype="0" fill="hold" grpId="0" nodeType="afterEffect">
                                  <p:stCondLst>
                                    <p:cond delay="100"/>
                                  </p:stCondLst>
                                  <p:childTnLst>
                                    <p:set>
                                      <p:cBhvr>
                                        <p:cTn id="45" dur="1" fill="hold">
                                          <p:stCondLst>
                                            <p:cond delay="0"/>
                                          </p:stCondLst>
                                        </p:cTn>
                                        <p:tgtEl>
                                          <p:spTgt spid="28"/>
                                        </p:tgtEl>
                                        <p:attrNameLst>
                                          <p:attrName>style.visibility</p:attrName>
                                        </p:attrNameLst>
                                      </p:cBhvr>
                                      <p:to>
                                        <p:strVal val="visible"/>
                                      </p:to>
                                    </p:set>
                                  </p:childTnLst>
                                </p:cTn>
                              </p:par>
                            </p:childTnLst>
                          </p:cTn>
                        </p:par>
                        <p:par>
                          <p:cTn id="46" fill="hold">
                            <p:stCondLst>
                              <p:cond delay="1400"/>
                            </p:stCondLst>
                            <p:childTnLst>
                              <p:par>
                                <p:cTn id="47" presetID="1" presetClass="entr" presetSubtype="0" fill="hold" grpId="0" nodeType="afterEffect">
                                  <p:stCondLst>
                                    <p:cond delay="100"/>
                                  </p:stCondLst>
                                  <p:childTnLst>
                                    <p:set>
                                      <p:cBhvr>
                                        <p:cTn id="48" dur="1" fill="hold">
                                          <p:stCondLst>
                                            <p:cond delay="0"/>
                                          </p:stCondLst>
                                        </p:cTn>
                                        <p:tgtEl>
                                          <p:spTgt spid="22"/>
                                        </p:tgtEl>
                                        <p:attrNameLst>
                                          <p:attrName>style.visibility</p:attrName>
                                        </p:attrNameLst>
                                      </p:cBhvr>
                                      <p:to>
                                        <p:strVal val="visible"/>
                                      </p:to>
                                    </p:set>
                                  </p:childTnLst>
                                </p:cTn>
                              </p:par>
                            </p:childTnLst>
                          </p:cTn>
                        </p:par>
                        <p:par>
                          <p:cTn id="49" fill="hold">
                            <p:stCondLst>
                              <p:cond delay="1500"/>
                            </p:stCondLst>
                            <p:childTnLst>
                              <p:par>
                                <p:cTn id="50" presetID="1" presetClass="entr" presetSubtype="0" fill="hold" grpId="0" nodeType="afterEffect">
                                  <p:stCondLst>
                                    <p:cond delay="100"/>
                                  </p:stCondLst>
                                  <p:childTnLst>
                                    <p:set>
                                      <p:cBhvr>
                                        <p:cTn id="51" dur="1" fill="hold">
                                          <p:stCondLst>
                                            <p:cond delay="0"/>
                                          </p:stCondLst>
                                        </p:cTn>
                                        <p:tgtEl>
                                          <p:spTgt spid="19"/>
                                        </p:tgtEl>
                                        <p:attrNameLst>
                                          <p:attrName>style.visibility</p:attrName>
                                        </p:attrNameLst>
                                      </p:cBhvr>
                                      <p:to>
                                        <p:strVal val="visible"/>
                                      </p:to>
                                    </p:set>
                                  </p:childTnLst>
                                </p:cTn>
                              </p:par>
                            </p:childTnLst>
                          </p:cTn>
                        </p:par>
                        <p:par>
                          <p:cTn id="52" fill="hold">
                            <p:stCondLst>
                              <p:cond delay="1600"/>
                            </p:stCondLst>
                            <p:childTnLst>
                              <p:par>
                                <p:cTn id="53" presetID="1" presetClass="entr" presetSubtype="0" fill="hold" grpId="0" nodeType="afterEffect">
                                  <p:stCondLst>
                                    <p:cond delay="100"/>
                                  </p:stCondLst>
                                  <p:childTnLst>
                                    <p:set>
                                      <p:cBhvr>
                                        <p:cTn id="54" dur="1" fill="hold">
                                          <p:stCondLst>
                                            <p:cond delay="0"/>
                                          </p:stCondLst>
                                        </p:cTn>
                                        <p:tgtEl>
                                          <p:spTgt spid="32"/>
                                        </p:tgtEl>
                                        <p:attrNameLst>
                                          <p:attrName>style.visibility</p:attrName>
                                        </p:attrNameLst>
                                      </p:cBhvr>
                                      <p:to>
                                        <p:strVal val="visible"/>
                                      </p:to>
                                    </p:set>
                                  </p:childTnLst>
                                </p:cTn>
                              </p:par>
                            </p:childTnLst>
                          </p:cTn>
                        </p:par>
                        <p:par>
                          <p:cTn id="55" fill="hold">
                            <p:stCondLst>
                              <p:cond delay="1700"/>
                            </p:stCondLst>
                            <p:childTnLst>
                              <p:par>
                                <p:cTn id="56" presetID="1" presetClass="entr" presetSubtype="0" fill="hold" grpId="0" nodeType="afterEffect">
                                  <p:stCondLst>
                                    <p:cond delay="100"/>
                                  </p:stCondLst>
                                  <p:childTnLst>
                                    <p:set>
                                      <p:cBhvr>
                                        <p:cTn id="57" dur="1" fill="hold">
                                          <p:stCondLst>
                                            <p:cond delay="0"/>
                                          </p:stCondLst>
                                        </p:cTn>
                                        <p:tgtEl>
                                          <p:spTgt spid="23"/>
                                        </p:tgtEl>
                                        <p:attrNameLst>
                                          <p:attrName>style.visibility</p:attrName>
                                        </p:attrNameLst>
                                      </p:cBhvr>
                                      <p:to>
                                        <p:strVal val="visible"/>
                                      </p:to>
                                    </p:set>
                                  </p:childTnLst>
                                </p:cTn>
                              </p:par>
                            </p:childTnLst>
                          </p:cTn>
                        </p:par>
                        <p:par>
                          <p:cTn id="58" fill="hold">
                            <p:stCondLst>
                              <p:cond delay="1800"/>
                            </p:stCondLst>
                            <p:childTnLst>
                              <p:par>
                                <p:cTn id="59" presetID="1" presetClass="entr" presetSubtype="0" fill="hold" grpId="0" nodeType="afterEffect">
                                  <p:stCondLst>
                                    <p:cond delay="100"/>
                                  </p:stCondLst>
                                  <p:childTnLst>
                                    <p:set>
                                      <p:cBhvr>
                                        <p:cTn id="60" dur="1" fill="hold">
                                          <p:stCondLst>
                                            <p:cond delay="0"/>
                                          </p:stCondLst>
                                        </p:cTn>
                                        <p:tgtEl>
                                          <p:spTgt spid="21"/>
                                        </p:tgtEl>
                                        <p:attrNameLst>
                                          <p:attrName>style.visibility</p:attrName>
                                        </p:attrNameLst>
                                      </p:cBhvr>
                                      <p:to>
                                        <p:strVal val="visible"/>
                                      </p:to>
                                    </p:set>
                                  </p:childTnLst>
                                </p:cTn>
                              </p:par>
                            </p:childTnLst>
                          </p:cTn>
                        </p:par>
                        <p:par>
                          <p:cTn id="61" fill="hold">
                            <p:stCondLst>
                              <p:cond delay="1900"/>
                            </p:stCondLst>
                            <p:childTnLst>
                              <p:par>
                                <p:cTn id="62" presetID="1" presetClass="entr" presetSubtype="0" fill="hold" grpId="0" nodeType="afterEffect">
                                  <p:stCondLst>
                                    <p:cond delay="100"/>
                                  </p:stCondLst>
                                  <p:childTnLst>
                                    <p:set>
                                      <p:cBhvr>
                                        <p:cTn id="63" dur="1" fill="hold">
                                          <p:stCondLst>
                                            <p:cond delay="0"/>
                                          </p:stCondLst>
                                        </p:cTn>
                                        <p:tgtEl>
                                          <p:spTgt spid="30"/>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grpId="0" nodeType="afterEffect">
                                  <p:stCondLst>
                                    <p:cond delay="100"/>
                                  </p:stCondLst>
                                  <p:childTnLst>
                                    <p:set>
                                      <p:cBhvr>
                                        <p:cTn id="66" dur="1" fill="hold">
                                          <p:stCondLst>
                                            <p:cond delay="0"/>
                                          </p:stCondLst>
                                        </p:cTn>
                                        <p:tgtEl>
                                          <p:spTgt spid="31"/>
                                        </p:tgtEl>
                                        <p:attrNameLst>
                                          <p:attrName>style.visibility</p:attrName>
                                        </p:attrNameLst>
                                      </p:cBhvr>
                                      <p:to>
                                        <p:strVal val="visible"/>
                                      </p:to>
                                    </p:set>
                                  </p:childTnLst>
                                </p:cTn>
                              </p:par>
                            </p:childTnLst>
                          </p:cTn>
                        </p:par>
                        <p:par>
                          <p:cTn id="67" fill="hold">
                            <p:stCondLst>
                              <p:cond delay="2100"/>
                            </p:stCondLst>
                            <p:childTnLst>
                              <p:par>
                                <p:cTn id="68" presetID="1" presetClass="entr" presetSubtype="0" fill="hold" grpId="0" nodeType="afterEffect">
                                  <p:stCondLst>
                                    <p:cond delay="100"/>
                                  </p:stCondLst>
                                  <p:childTnLst>
                                    <p:set>
                                      <p:cBhvr>
                                        <p:cTn id="6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5" grpId="0"/>
      <p:bldP spid="28" grpId="0"/>
      <p:bldP spid="30" grpId="0"/>
      <p:bldP spid="31"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ACBF04-8790-4DDD-82F9-3DE95DCF5BA6}"/>
              </a:ext>
            </a:extLst>
          </p:cNvPr>
          <p:cNvSpPr>
            <a:spLocks noGrp="1"/>
          </p:cNvSpPr>
          <p:nvPr>
            <p:ph type="title"/>
          </p:nvPr>
        </p:nvSpPr>
        <p:spPr/>
        <p:txBody>
          <a:bodyPr/>
          <a:lstStyle/>
          <a:p>
            <a:r>
              <a:rPr lang="en-US" altLang="ko-KR" dirty="0"/>
              <a:t>Translation Invariance</a:t>
            </a:r>
            <a:endParaRPr lang="ko-KR" altLang="en-US" dirty="0"/>
          </a:p>
        </p:txBody>
      </p:sp>
      <p:sp>
        <p:nvSpPr>
          <p:cNvPr id="3" name="내용 개체 틀 2">
            <a:extLst>
              <a:ext uri="{FF2B5EF4-FFF2-40B4-BE49-F238E27FC236}">
                <a16:creationId xmlns:a16="http://schemas.microsoft.com/office/drawing/2014/main" id="{7F1D40BC-B533-4ECA-9826-BC639283FBBA}"/>
              </a:ext>
            </a:extLst>
          </p:cNvPr>
          <p:cNvSpPr>
            <a:spLocks noGrp="1"/>
          </p:cNvSpPr>
          <p:nvPr>
            <p:ph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F543D03-890B-4C21-84A0-7AEFF1C18453}"/>
              </a:ext>
            </a:extLst>
          </p:cNvPr>
          <p:cNvSpPr>
            <a:spLocks noGrp="1"/>
          </p:cNvSpPr>
          <p:nvPr>
            <p:ph type="sldNum" sz="quarter" idx="10"/>
          </p:nvPr>
        </p:nvSpPr>
        <p:spPr/>
        <p:txBody>
          <a:bodyPr/>
          <a:lstStyle/>
          <a:p>
            <a:pPr>
              <a:defRPr/>
            </a:pPr>
            <a:fld id="{B588FE46-BA7F-4104-91FE-E38DF1A09F1E}" type="slidenum">
              <a:rPr lang="en-US" altLang="ko-KR" smtClean="0"/>
              <a:pPr>
                <a:defRPr/>
              </a:pPr>
              <a:t>16</a:t>
            </a:fld>
            <a:endParaRPr lang="en-US" altLang="ko-KR" dirty="0"/>
          </a:p>
        </p:txBody>
      </p:sp>
      <p:pic>
        <p:nvPicPr>
          <p:cNvPr id="5" name="그림 4">
            <a:extLst>
              <a:ext uri="{FF2B5EF4-FFF2-40B4-BE49-F238E27FC236}">
                <a16:creationId xmlns:a16="http://schemas.microsoft.com/office/drawing/2014/main" id="{A933672F-559A-4353-A51A-84734DEFF00B}"/>
              </a:ext>
            </a:extLst>
          </p:cNvPr>
          <p:cNvPicPr>
            <a:picLocks noChangeAspect="1"/>
          </p:cNvPicPr>
          <p:nvPr/>
        </p:nvPicPr>
        <p:blipFill>
          <a:blip r:embed="rId2"/>
          <a:stretch>
            <a:fillRect/>
          </a:stretch>
        </p:blipFill>
        <p:spPr>
          <a:xfrm>
            <a:off x="61912" y="2185987"/>
            <a:ext cx="9020175" cy="2486025"/>
          </a:xfrm>
          <a:prstGeom prst="rect">
            <a:avLst/>
          </a:prstGeom>
        </p:spPr>
      </p:pic>
      <p:sp>
        <p:nvSpPr>
          <p:cNvPr id="7" name="TextBox 6">
            <a:extLst>
              <a:ext uri="{FF2B5EF4-FFF2-40B4-BE49-F238E27FC236}">
                <a16:creationId xmlns:a16="http://schemas.microsoft.com/office/drawing/2014/main" id="{D6FB8BA8-6955-4F77-B677-20CCE248A372}"/>
              </a:ext>
            </a:extLst>
          </p:cNvPr>
          <p:cNvSpPr txBox="1"/>
          <p:nvPr/>
        </p:nvSpPr>
        <p:spPr>
          <a:xfrm>
            <a:off x="342900" y="5943599"/>
            <a:ext cx="6477000" cy="307777"/>
          </a:xfrm>
          <a:prstGeom prst="rect">
            <a:avLst/>
          </a:prstGeom>
          <a:noFill/>
        </p:spPr>
        <p:txBody>
          <a:bodyPr wrap="square">
            <a:spAutoFit/>
          </a:bodyPr>
          <a:lstStyle/>
          <a:p>
            <a:r>
              <a:rPr lang="en-US" altLang="ko-KR" sz="1400" dirty="0"/>
              <a:t>C. Bishop (2007) Pattern Recognition and Machine Learning, Springer</a:t>
            </a:r>
            <a:endParaRPr lang="ko-KR" altLang="en-US" sz="1400" dirty="0"/>
          </a:p>
        </p:txBody>
      </p:sp>
    </p:spTree>
    <p:extLst>
      <p:ext uri="{BB962C8B-B14F-4D97-AF65-F5344CB8AC3E}">
        <p14:creationId xmlns:p14="http://schemas.microsoft.com/office/powerpoint/2010/main" val="565657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ED9709-B691-46EE-A97C-FCAB392EE3E7}"/>
              </a:ext>
            </a:extLst>
          </p:cNvPr>
          <p:cNvSpPr>
            <a:spLocks noGrp="1"/>
          </p:cNvSpPr>
          <p:nvPr>
            <p:ph type="title"/>
          </p:nvPr>
        </p:nvSpPr>
        <p:spPr/>
        <p:txBody>
          <a:bodyPr/>
          <a:lstStyle/>
          <a:p>
            <a:r>
              <a:rPr lang="en-US" altLang="ko-KR" dirty="0"/>
              <a:t>Translation Invariance</a:t>
            </a:r>
            <a:endParaRPr lang="ko-KR" altLang="en-US" dirty="0"/>
          </a:p>
        </p:txBody>
      </p:sp>
      <p:sp>
        <p:nvSpPr>
          <p:cNvPr id="4" name="슬라이드 번호 개체 틀 3">
            <a:extLst>
              <a:ext uri="{FF2B5EF4-FFF2-40B4-BE49-F238E27FC236}">
                <a16:creationId xmlns:a16="http://schemas.microsoft.com/office/drawing/2014/main" id="{D4E71114-9D5E-4C3E-8AA4-F48E0B65D1F1}"/>
              </a:ext>
            </a:extLst>
          </p:cNvPr>
          <p:cNvSpPr>
            <a:spLocks noGrp="1"/>
          </p:cNvSpPr>
          <p:nvPr>
            <p:ph type="sldNum" sz="quarter" idx="10"/>
          </p:nvPr>
        </p:nvSpPr>
        <p:spPr/>
        <p:txBody>
          <a:bodyPr/>
          <a:lstStyle/>
          <a:p>
            <a:pPr>
              <a:defRPr/>
            </a:pPr>
            <a:fld id="{B588FE46-BA7F-4104-91FE-E38DF1A09F1E}" type="slidenum">
              <a:rPr lang="en-US" altLang="ko-KR" smtClean="0"/>
              <a:pPr>
                <a:defRPr/>
              </a:pPr>
              <a:t>17</a:t>
            </a:fld>
            <a:endParaRPr lang="en-US" altLang="ko-KR" dirty="0"/>
          </a:p>
        </p:txBody>
      </p:sp>
      <p:pic>
        <p:nvPicPr>
          <p:cNvPr id="14" name="그림 13" descr="텍스트, 클립아트이(가) 표시된 사진&#10;&#10;자동 생성된 설명">
            <a:extLst>
              <a:ext uri="{FF2B5EF4-FFF2-40B4-BE49-F238E27FC236}">
                <a16:creationId xmlns:a16="http://schemas.microsoft.com/office/drawing/2014/main" id="{119AA884-C863-4923-BF4F-40B2C4386D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714" y="1784818"/>
            <a:ext cx="2982286" cy="2982286"/>
          </a:xfrm>
          <a:prstGeom prst="rect">
            <a:avLst/>
          </a:prstGeom>
        </p:spPr>
      </p:pic>
      <p:grpSp>
        <p:nvGrpSpPr>
          <p:cNvPr id="22" name="그룹 21">
            <a:extLst>
              <a:ext uri="{FF2B5EF4-FFF2-40B4-BE49-F238E27FC236}">
                <a16:creationId xmlns:a16="http://schemas.microsoft.com/office/drawing/2014/main" id="{E846F459-1E69-4102-9FA4-CB9ED49F63F1}"/>
              </a:ext>
            </a:extLst>
          </p:cNvPr>
          <p:cNvGrpSpPr/>
          <p:nvPr/>
        </p:nvGrpSpPr>
        <p:grpSpPr>
          <a:xfrm>
            <a:off x="838200" y="2974657"/>
            <a:ext cx="3494015" cy="1722015"/>
            <a:chOff x="5163424" y="4095750"/>
            <a:chExt cx="3494015" cy="1722015"/>
          </a:xfrm>
        </p:grpSpPr>
        <p:sp>
          <p:nvSpPr>
            <p:cNvPr id="19" name="자유형: 도형 18">
              <a:extLst>
                <a:ext uri="{FF2B5EF4-FFF2-40B4-BE49-F238E27FC236}">
                  <a16:creationId xmlns:a16="http://schemas.microsoft.com/office/drawing/2014/main" id="{33A93AD9-3F94-4FC8-A903-7DFC2C47256D}"/>
                </a:ext>
              </a:extLst>
            </p:cNvPr>
            <p:cNvSpPr/>
            <p:nvPr/>
          </p:nvSpPr>
          <p:spPr bwMode="auto">
            <a:xfrm>
              <a:off x="5163424" y="4494774"/>
              <a:ext cx="3494015" cy="1322991"/>
            </a:xfrm>
            <a:custGeom>
              <a:avLst/>
              <a:gdLst>
                <a:gd name="connsiteX0" fmla="*/ 0 w 3494015"/>
                <a:gd name="connsiteY0" fmla="*/ 1322991 h 1322991"/>
                <a:gd name="connsiteX1" fmla="*/ 746620 w 3494015"/>
                <a:gd name="connsiteY1" fmla="*/ 572176 h 1322991"/>
                <a:gd name="connsiteX2" fmla="*/ 2155970 w 3494015"/>
                <a:gd name="connsiteY2" fmla="*/ 1725 h 1322991"/>
                <a:gd name="connsiteX3" fmla="*/ 3494015 w 3494015"/>
                <a:gd name="connsiteY3" fmla="*/ 429564 h 1322991"/>
              </a:gdLst>
              <a:ahLst/>
              <a:cxnLst>
                <a:cxn ang="0">
                  <a:pos x="connsiteX0" y="connsiteY0"/>
                </a:cxn>
                <a:cxn ang="0">
                  <a:pos x="connsiteX1" y="connsiteY1"/>
                </a:cxn>
                <a:cxn ang="0">
                  <a:pos x="connsiteX2" y="connsiteY2"/>
                </a:cxn>
                <a:cxn ang="0">
                  <a:pos x="connsiteX3" y="connsiteY3"/>
                </a:cxn>
              </a:cxnLst>
              <a:rect l="l" t="t" r="r" b="b"/>
              <a:pathLst>
                <a:path w="3494015" h="1322991">
                  <a:moveTo>
                    <a:pt x="0" y="1322991"/>
                  </a:moveTo>
                  <a:cubicBezTo>
                    <a:pt x="193646" y="1057689"/>
                    <a:pt x="387292" y="792387"/>
                    <a:pt x="746620" y="572176"/>
                  </a:cubicBezTo>
                  <a:cubicBezTo>
                    <a:pt x="1105948" y="351965"/>
                    <a:pt x="1698071" y="25494"/>
                    <a:pt x="2155970" y="1725"/>
                  </a:cubicBezTo>
                  <a:cubicBezTo>
                    <a:pt x="2613869" y="-22044"/>
                    <a:pt x="3053942" y="203760"/>
                    <a:pt x="3494015" y="429564"/>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21" name="직선 화살표 연결선 20">
              <a:extLst>
                <a:ext uri="{FF2B5EF4-FFF2-40B4-BE49-F238E27FC236}">
                  <a16:creationId xmlns:a16="http://schemas.microsoft.com/office/drawing/2014/main" id="{EFA37D59-0E45-4F76-9A1A-152250EE7A95}"/>
                </a:ext>
              </a:extLst>
            </p:cNvPr>
            <p:cNvCxnSpPr/>
            <p:nvPr/>
          </p:nvCxnSpPr>
          <p:spPr bwMode="auto">
            <a:xfrm flipV="1">
              <a:off x="6769653" y="4095750"/>
              <a:ext cx="1371600" cy="533400"/>
            </a:xfrm>
            <a:prstGeom prst="straightConnector1">
              <a:avLst/>
            </a:prstGeom>
            <a:solidFill>
              <a:schemeClr val="accent1"/>
            </a:solidFill>
            <a:ln w="9525" cap="flat" cmpd="sng" algn="ctr">
              <a:solidFill>
                <a:schemeClr val="tx1"/>
              </a:solidFill>
              <a:prstDash val="solid"/>
              <a:round/>
              <a:headEnd type="oval" w="med" len="med"/>
              <a:tailEnd type="stealth" w="lg" len="lg"/>
            </a:ln>
            <a:effectLst/>
          </p:spPr>
        </p:cxnSp>
      </p:grpSp>
      <p:pic>
        <p:nvPicPr>
          <p:cNvPr id="1028" name="Picture 4">
            <a:extLst>
              <a:ext uri="{FF2B5EF4-FFF2-40B4-BE49-F238E27FC236}">
                <a16:creationId xmlns:a16="http://schemas.microsoft.com/office/drawing/2014/main" id="{9CDE5640-68C1-4A32-AE8C-5075067D5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366" y="3980826"/>
            <a:ext cx="1095375" cy="1082283"/>
          </a:xfrm>
          <a:prstGeom prst="rect">
            <a:avLst/>
          </a:prstGeom>
          <a:noFill/>
          <a:extLst>
            <a:ext uri="{909E8E84-426E-40DD-AFC4-6F175D3DCCD1}">
              <a14:hiddenFill xmlns:a14="http://schemas.microsoft.com/office/drawing/2010/main">
                <a:solidFill>
                  <a:srgbClr val="FFFFFF"/>
                </a:solidFill>
              </a14:hiddenFill>
            </a:ext>
          </a:extLst>
        </p:spPr>
      </p:pic>
      <p:sp>
        <p:nvSpPr>
          <p:cNvPr id="23" name="자유형: 도형 22">
            <a:extLst>
              <a:ext uri="{FF2B5EF4-FFF2-40B4-BE49-F238E27FC236}">
                <a16:creationId xmlns:a16="http://schemas.microsoft.com/office/drawing/2014/main" id="{99FCF6A6-EECF-49CE-B851-C77A73E4D391}"/>
              </a:ext>
            </a:extLst>
          </p:cNvPr>
          <p:cNvSpPr/>
          <p:nvPr/>
        </p:nvSpPr>
        <p:spPr bwMode="auto">
          <a:xfrm>
            <a:off x="2462169" y="3564057"/>
            <a:ext cx="528506" cy="399741"/>
          </a:xfrm>
          <a:custGeom>
            <a:avLst/>
            <a:gdLst>
              <a:gd name="connsiteX0" fmla="*/ 0 w 528506"/>
              <a:gd name="connsiteY0" fmla="*/ 30626 h 399741"/>
              <a:gd name="connsiteX1" fmla="*/ 134224 w 528506"/>
              <a:gd name="connsiteY1" fmla="*/ 265517 h 399741"/>
              <a:gd name="connsiteX2" fmla="*/ 293614 w 528506"/>
              <a:gd name="connsiteY2" fmla="*/ 1264 h 399741"/>
              <a:gd name="connsiteX3" fmla="*/ 528506 w 528506"/>
              <a:gd name="connsiteY3" fmla="*/ 399741 h 399741"/>
            </a:gdLst>
            <a:ahLst/>
            <a:cxnLst>
              <a:cxn ang="0">
                <a:pos x="connsiteX0" y="connsiteY0"/>
              </a:cxn>
              <a:cxn ang="0">
                <a:pos x="connsiteX1" y="connsiteY1"/>
              </a:cxn>
              <a:cxn ang="0">
                <a:pos x="connsiteX2" y="connsiteY2"/>
              </a:cxn>
              <a:cxn ang="0">
                <a:pos x="connsiteX3" y="connsiteY3"/>
              </a:cxn>
            </a:cxnLst>
            <a:rect l="l" t="t" r="r" b="b"/>
            <a:pathLst>
              <a:path w="528506" h="399741">
                <a:moveTo>
                  <a:pt x="0" y="30626"/>
                </a:moveTo>
                <a:cubicBezTo>
                  <a:pt x="42644" y="150518"/>
                  <a:pt x="85288" y="270411"/>
                  <a:pt x="134224" y="265517"/>
                </a:cubicBezTo>
                <a:cubicBezTo>
                  <a:pt x="183160" y="260623"/>
                  <a:pt x="227900" y="-21107"/>
                  <a:pt x="293614" y="1264"/>
                </a:cubicBezTo>
                <a:cubicBezTo>
                  <a:pt x="359328" y="23635"/>
                  <a:pt x="443917" y="211688"/>
                  <a:pt x="528506" y="399741"/>
                </a:cubicBezTo>
              </a:path>
            </a:pathLst>
          </a:cu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4" name="자유형: 도형 23">
            <a:extLst>
              <a:ext uri="{FF2B5EF4-FFF2-40B4-BE49-F238E27FC236}">
                <a16:creationId xmlns:a16="http://schemas.microsoft.com/office/drawing/2014/main" id="{5CD13C7C-ABCB-4AFB-B781-6831E181FC1F}"/>
              </a:ext>
            </a:extLst>
          </p:cNvPr>
          <p:cNvSpPr/>
          <p:nvPr/>
        </p:nvSpPr>
        <p:spPr bwMode="auto">
          <a:xfrm rot="21064015">
            <a:off x="3048000" y="2615237"/>
            <a:ext cx="268505" cy="557867"/>
          </a:xfrm>
          <a:custGeom>
            <a:avLst/>
            <a:gdLst>
              <a:gd name="connsiteX0" fmla="*/ 121698 w 268505"/>
              <a:gd name="connsiteY0" fmla="*/ 0 h 557867"/>
              <a:gd name="connsiteX1" fmla="*/ 243338 w 268505"/>
              <a:gd name="connsiteY1" fmla="*/ 281031 h 557867"/>
              <a:gd name="connsiteX2" fmla="*/ 57 w 268505"/>
              <a:gd name="connsiteY2" fmla="*/ 310392 h 557867"/>
              <a:gd name="connsiteX3" fmla="*/ 268505 w 268505"/>
              <a:gd name="connsiteY3" fmla="*/ 557867 h 557867"/>
            </a:gdLst>
            <a:ahLst/>
            <a:cxnLst>
              <a:cxn ang="0">
                <a:pos x="connsiteX0" y="connsiteY0"/>
              </a:cxn>
              <a:cxn ang="0">
                <a:pos x="connsiteX1" y="connsiteY1"/>
              </a:cxn>
              <a:cxn ang="0">
                <a:pos x="connsiteX2" y="connsiteY2"/>
              </a:cxn>
              <a:cxn ang="0">
                <a:pos x="connsiteX3" y="connsiteY3"/>
              </a:cxn>
            </a:cxnLst>
            <a:rect l="l" t="t" r="r" b="b"/>
            <a:pathLst>
              <a:path w="268505" h="557867">
                <a:moveTo>
                  <a:pt x="121698" y="0"/>
                </a:moveTo>
                <a:cubicBezTo>
                  <a:pt x="192654" y="114649"/>
                  <a:pt x="263611" y="229299"/>
                  <a:pt x="243338" y="281031"/>
                </a:cubicBezTo>
                <a:cubicBezTo>
                  <a:pt x="223065" y="332763"/>
                  <a:pt x="-4138" y="264253"/>
                  <a:pt x="57" y="310392"/>
                </a:cubicBezTo>
                <a:cubicBezTo>
                  <a:pt x="4251" y="356531"/>
                  <a:pt x="136378" y="457199"/>
                  <a:pt x="268505" y="557867"/>
                </a:cubicBez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pic>
        <p:nvPicPr>
          <p:cNvPr id="27" name="Picture 4">
            <a:extLst>
              <a:ext uri="{FF2B5EF4-FFF2-40B4-BE49-F238E27FC236}">
                <a16:creationId xmlns:a16="http://schemas.microsoft.com/office/drawing/2014/main" id="{3DD10E9C-AB20-46E5-882A-5D08A5E07A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7453" y="1452595"/>
            <a:ext cx="1601699" cy="1269078"/>
          </a:xfrm>
          <a:prstGeom prst="rect">
            <a:avLst/>
          </a:prstGeom>
          <a:noFill/>
          <a:extLst>
            <a:ext uri="{909E8E84-426E-40DD-AFC4-6F175D3DCCD1}">
              <a14:hiddenFill xmlns:a14="http://schemas.microsoft.com/office/drawing/2010/main">
                <a:solidFill>
                  <a:srgbClr val="FFFFFF"/>
                </a:solidFill>
              </a14:hiddenFill>
            </a:ext>
          </a:extLst>
        </p:spPr>
      </p:pic>
      <p:sp>
        <p:nvSpPr>
          <p:cNvPr id="25" name="타원 24">
            <a:extLst>
              <a:ext uri="{FF2B5EF4-FFF2-40B4-BE49-F238E27FC236}">
                <a16:creationId xmlns:a16="http://schemas.microsoft.com/office/drawing/2014/main" id="{19063720-B933-4FC1-8FA4-EF660452BD67}"/>
              </a:ext>
            </a:extLst>
          </p:cNvPr>
          <p:cNvSpPr/>
          <p:nvPr/>
        </p:nvSpPr>
        <p:spPr bwMode="auto">
          <a:xfrm>
            <a:off x="2325366" y="3359943"/>
            <a:ext cx="265434" cy="2286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Tree>
    <p:extLst>
      <p:ext uri="{BB962C8B-B14F-4D97-AF65-F5344CB8AC3E}">
        <p14:creationId xmlns:p14="http://schemas.microsoft.com/office/powerpoint/2010/main" val="145900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1.48148E-6 L 0.05625 -0.02801 " pathEditMode="relative" rAng="0" ptsTypes="AA">
                                      <p:cBhvr>
                                        <p:cTn id="6" dur="2000" fill="hold"/>
                                        <p:tgtEl>
                                          <p:spTgt spid="25"/>
                                        </p:tgtEl>
                                        <p:attrNameLst>
                                          <p:attrName>ppt_x</p:attrName>
                                          <p:attrName>ppt_y</p:attrName>
                                        </p:attrNameLst>
                                      </p:cBhvr>
                                      <p:rCtr x="28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a:extLst>
              <a:ext uri="{FF2B5EF4-FFF2-40B4-BE49-F238E27FC236}">
                <a16:creationId xmlns:a16="http://schemas.microsoft.com/office/drawing/2014/main" id="{C8866054-12AF-4119-9362-CF3822634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461856"/>
            <a:ext cx="2590800" cy="255983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433BCCC8-1493-409F-8B54-40C91DEF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6506" y="1049619"/>
            <a:ext cx="2590800" cy="2559835"/>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descr="텍스트, 클립아트이(가) 표시된 사진&#10;&#10;자동 생성된 설명">
            <a:extLst>
              <a:ext uri="{FF2B5EF4-FFF2-40B4-BE49-F238E27FC236}">
                <a16:creationId xmlns:a16="http://schemas.microsoft.com/office/drawing/2014/main" id="{AD4D51F7-6B55-4428-943C-6BFF4E53EA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637" y="1073943"/>
            <a:ext cx="2286000" cy="2286000"/>
          </a:xfrm>
          <a:prstGeom prst="rect">
            <a:avLst/>
          </a:prstGeom>
        </p:spPr>
      </p:pic>
      <p:sp>
        <p:nvSpPr>
          <p:cNvPr id="2" name="제목 1">
            <a:extLst>
              <a:ext uri="{FF2B5EF4-FFF2-40B4-BE49-F238E27FC236}">
                <a16:creationId xmlns:a16="http://schemas.microsoft.com/office/drawing/2014/main" id="{A4ED9709-B691-46EE-A97C-FCAB392EE3E7}"/>
              </a:ext>
            </a:extLst>
          </p:cNvPr>
          <p:cNvSpPr>
            <a:spLocks noGrp="1"/>
          </p:cNvSpPr>
          <p:nvPr>
            <p:ph type="title"/>
          </p:nvPr>
        </p:nvSpPr>
        <p:spPr/>
        <p:txBody>
          <a:bodyPr/>
          <a:lstStyle/>
          <a:p>
            <a:r>
              <a:rPr lang="en-US" altLang="ko-KR" dirty="0"/>
              <a:t>Translation Invariance is Local Property</a:t>
            </a:r>
            <a:endParaRPr lang="ko-KR" altLang="en-US" dirty="0"/>
          </a:p>
        </p:txBody>
      </p:sp>
      <p:sp>
        <p:nvSpPr>
          <p:cNvPr id="4" name="슬라이드 번호 개체 틀 3">
            <a:extLst>
              <a:ext uri="{FF2B5EF4-FFF2-40B4-BE49-F238E27FC236}">
                <a16:creationId xmlns:a16="http://schemas.microsoft.com/office/drawing/2014/main" id="{D4E71114-9D5E-4C3E-8AA4-F48E0B65D1F1}"/>
              </a:ext>
            </a:extLst>
          </p:cNvPr>
          <p:cNvSpPr>
            <a:spLocks noGrp="1"/>
          </p:cNvSpPr>
          <p:nvPr>
            <p:ph type="sldNum" sz="quarter" idx="10"/>
          </p:nvPr>
        </p:nvSpPr>
        <p:spPr/>
        <p:txBody>
          <a:bodyPr/>
          <a:lstStyle/>
          <a:p>
            <a:pPr>
              <a:defRPr/>
            </a:pPr>
            <a:fld id="{B588FE46-BA7F-4104-91FE-E38DF1A09F1E}" type="slidenum">
              <a:rPr lang="en-US" altLang="ko-KR" smtClean="0"/>
              <a:pPr>
                <a:defRPr/>
              </a:pPr>
              <a:t>18</a:t>
            </a:fld>
            <a:endParaRPr lang="en-US" altLang="ko-KR" dirty="0"/>
          </a:p>
        </p:txBody>
      </p:sp>
      <p:grpSp>
        <p:nvGrpSpPr>
          <p:cNvPr id="22" name="그룹 21">
            <a:extLst>
              <a:ext uri="{FF2B5EF4-FFF2-40B4-BE49-F238E27FC236}">
                <a16:creationId xmlns:a16="http://schemas.microsoft.com/office/drawing/2014/main" id="{E846F459-1E69-4102-9FA4-CB9ED49F63F1}"/>
              </a:ext>
            </a:extLst>
          </p:cNvPr>
          <p:cNvGrpSpPr/>
          <p:nvPr/>
        </p:nvGrpSpPr>
        <p:grpSpPr>
          <a:xfrm>
            <a:off x="838200" y="2974657"/>
            <a:ext cx="3494015" cy="1722015"/>
            <a:chOff x="5163424" y="4095750"/>
            <a:chExt cx="3494015" cy="1722015"/>
          </a:xfrm>
        </p:grpSpPr>
        <p:sp>
          <p:nvSpPr>
            <p:cNvPr id="19" name="자유형: 도형 18">
              <a:extLst>
                <a:ext uri="{FF2B5EF4-FFF2-40B4-BE49-F238E27FC236}">
                  <a16:creationId xmlns:a16="http://schemas.microsoft.com/office/drawing/2014/main" id="{33A93AD9-3F94-4FC8-A903-7DFC2C47256D}"/>
                </a:ext>
              </a:extLst>
            </p:cNvPr>
            <p:cNvSpPr/>
            <p:nvPr/>
          </p:nvSpPr>
          <p:spPr bwMode="auto">
            <a:xfrm>
              <a:off x="5163424" y="4494774"/>
              <a:ext cx="3494015" cy="1322991"/>
            </a:xfrm>
            <a:custGeom>
              <a:avLst/>
              <a:gdLst>
                <a:gd name="connsiteX0" fmla="*/ 0 w 3494015"/>
                <a:gd name="connsiteY0" fmla="*/ 1322991 h 1322991"/>
                <a:gd name="connsiteX1" fmla="*/ 746620 w 3494015"/>
                <a:gd name="connsiteY1" fmla="*/ 572176 h 1322991"/>
                <a:gd name="connsiteX2" fmla="*/ 2155970 w 3494015"/>
                <a:gd name="connsiteY2" fmla="*/ 1725 h 1322991"/>
                <a:gd name="connsiteX3" fmla="*/ 3494015 w 3494015"/>
                <a:gd name="connsiteY3" fmla="*/ 429564 h 1322991"/>
              </a:gdLst>
              <a:ahLst/>
              <a:cxnLst>
                <a:cxn ang="0">
                  <a:pos x="connsiteX0" y="connsiteY0"/>
                </a:cxn>
                <a:cxn ang="0">
                  <a:pos x="connsiteX1" y="connsiteY1"/>
                </a:cxn>
                <a:cxn ang="0">
                  <a:pos x="connsiteX2" y="connsiteY2"/>
                </a:cxn>
                <a:cxn ang="0">
                  <a:pos x="connsiteX3" y="connsiteY3"/>
                </a:cxn>
              </a:cxnLst>
              <a:rect l="l" t="t" r="r" b="b"/>
              <a:pathLst>
                <a:path w="3494015" h="1322991">
                  <a:moveTo>
                    <a:pt x="0" y="1322991"/>
                  </a:moveTo>
                  <a:cubicBezTo>
                    <a:pt x="193646" y="1057689"/>
                    <a:pt x="387292" y="792387"/>
                    <a:pt x="746620" y="572176"/>
                  </a:cubicBezTo>
                  <a:cubicBezTo>
                    <a:pt x="1105948" y="351965"/>
                    <a:pt x="1698071" y="25494"/>
                    <a:pt x="2155970" y="1725"/>
                  </a:cubicBezTo>
                  <a:cubicBezTo>
                    <a:pt x="2613869" y="-22044"/>
                    <a:pt x="3053942" y="203760"/>
                    <a:pt x="3494015" y="429564"/>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21" name="직선 화살표 연결선 20">
              <a:extLst>
                <a:ext uri="{FF2B5EF4-FFF2-40B4-BE49-F238E27FC236}">
                  <a16:creationId xmlns:a16="http://schemas.microsoft.com/office/drawing/2014/main" id="{EFA37D59-0E45-4F76-9A1A-152250EE7A95}"/>
                </a:ext>
              </a:extLst>
            </p:cNvPr>
            <p:cNvCxnSpPr/>
            <p:nvPr/>
          </p:nvCxnSpPr>
          <p:spPr bwMode="auto">
            <a:xfrm flipV="1">
              <a:off x="6769653" y="4095750"/>
              <a:ext cx="1371600" cy="533400"/>
            </a:xfrm>
            <a:prstGeom prst="straightConnector1">
              <a:avLst/>
            </a:prstGeom>
            <a:solidFill>
              <a:schemeClr val="accent1"/>
            </a:solidFill>
            <a:ln w="9525" cap="flat" cmpd="sng" algn="ctr">
              <a:solidFill>
                <a:schemeClr val="tx1"/>
              </a:solidFill>
              <a:prstDash val="solid"/>
              <a:round/>
              <a:headEnd type="oval" w="med" len="med"/>
              <a:tailEnd type="stealth" w="lg" len="lg"/>
            </a:ln>
            <a:effectLst/>
          </p:spPr>
        </p:cxnSp>
      </p:grpSp>
      <p:pic>
        <p:nvPicPr>
          <p:cNvPr id="1028" name="Picture 4">
            <a:extLst>
              <a:ext uri="{FF2B5EF4-FFF2-40B4-BE49-F238E27FC236}">
                <a16:creationId xmlns:a16="http://schemas.microsoft.com/office/drawing/2014/main" id="{9CDE5640-68C1-4A32-AE8C-5075067D5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363" y="4228224"/>
            <a:ext cx="1095375" cy="1082283"/>
          </a:xfrm>
          <a:prstGeom prst="rect">
            <a:avLst/>
          </a:prstGeom>
          <a:noFill/>
          <a:extLst>
            <a:ext uri="{909E8E84-426E-40DD-AFC4-6F175D3DCCD1}">
              <a14:hiddenFill xmlns:a14="http://schemas.microsoft.com/office/drawing/2010/main">
                <a:solidFill>
                  <a:srgbClr val="FFFFFF"/>
                </a:solidFill>
              </a14:hiddenFill>
            </a:ext>
          </a:extLst>
        </p:spPr>
      </p:pic>
      <p:sp>
        <p:nvSpPr>
          <p:cNvPr id="23" name="자유형: 도형 22">
            <a:extLst>
              <a:ext uri="{FF2B5EF4-FFF2-40B4-BE49-F238E27FC236}">
                <a16:creationId xmlns:a16="http://schemas.microsoft.com/office/drawing/2014/main" id="{99FCF6A6-EECF-49CE-B851-C77A73E4D391}"/>
              </a:ext>
            </a:extLst>
          </p:cNvPr>
          <p:cNvSpPr/>
          <p:nvPr/>
        </p:nvSpPr>
        <p:spPr bwMode="auto">
          <a:xfrm rot="3444813">
            <a:off x="2180176" y="3690292"/>
            <a:ext cx="528506" cy="399741"/>
          </a:xfrm>
          <a:custGeom>
            <a:avLst/>
            <a:gdLst>
              <a:gd name="connsiteX0" fmla="*/ 0 w 528506"/>
              <a:gd name="connsiteY0" fmla="*/ 30626 h 399741"/>
              <a:gd name="connsiteX1" fmla="*/ 134224 w 528506"/>
              <a:gd name="connsiteY1" fmla="*/ 265517 h 399741"/>
              <a:gd name="connsiteX2" fmla="*/ 293614 w 528506"/>
              <a:gd name="connsiteY2" fmla="*/ 1264 h 399741"/>
              <a:gd name="connsiteX3" fmla="*/ 528506 w 528506"/>
              <a:gd name="connsiteY3" fmla="*/ 399741 h 399741"/>
            </a:gdLst>
            <a:ahLst/>
            <a:cxnLst>
              <a:cxn ang="0">
                <a:pos x="connsiteX0" y="connsiteY0"/>
              </a:cxn>
              <a:cxn ang="0">
                <a:pos x="connsiteX1" y="connsiteY1"/>
              </a:cxn>
              <a:cxn ang="0">
                <a:pos x="connsiteX2" y="connsiteY2"/>
              </a:cxn>
              <a:cxn ang="0">
                <a:pos x="connsiteX3" y="connsiteY3"/>
              </a:cxn>
            </a:cxnLst>
            <a:rect l="l" t="t" r="r" b="b"/>
            <a:pathLst>
              <a:path w="528506" h="399741">
                <a:moveTo>
                  <a:pt x="0" y="30626"/>
                </a:moveTo>
                <a:cubicBezTo>
                  <a:pt x="42644" y="150518"/>
                  <a:pt x="85288" y="270411"/>
                  <a:pt x="134224" y="265517"/>
                </a:cubicBezTo>
                <a:cubicBezTo>
                  <a:pt x="183160" y="260623"/>
                  <a:pt x="227900" y="-21107"/>
                  <a:pt x="293614" y="1264"/>
                </a:cubicBezTo>
                <a:cubicBezTo>
                  <a:pt x="359328" y="23635"/>
                  <a:pt x="443917" y="211688"/>
                  <a:pt x="528506" y="399741"/>
                </a:cubicBezTo>
              </a:path>
            </a:pathLst>
          </a:custGeom>
          <a:noFill/>
          <a:ln w="9525" cap="flat" cmpd="sng" algn="ctr">
            <a:solidFill>
              <a:schemeClr val="tx1"/>
            </a:solidFill>
            <a:prstDash val="solid"/>
            <a:round/>
            <a:headEnd type="arrow"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pic>
        <p:nvPicPr>
          <p:cNvPr id="6146" name="Picture 2">
            <a:extLst>
              <a:ext uri="{FF2B5EF4-FFF2-40B4-BE49-F238E27FC236}">
                <a16:creationId xmlns:a16="http://schemas.microsoft.com/office/drawing/2014/main" id="{B54461C7-233A-4D4E-B9B8-731C0171D2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859286"/>
            <a:ext cx="1609725" cy="1275437"/>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화살표 연결선 14">
            <a:extLst>
              <a:ext uri="{FF2B5EF4-FFF2-40B4-BE49-F238E27FC236}">
                <a16:creationId xmlns:a16="http://schemas.microsoft.com/office/drawing/2014/main" id="{02DB1B86-0458-4E73-B47B-D06531BB8677}"/>
              </a:ext>
            </a:extLst>
          </p:cNvPr>
          <p:cNvCxnSpPr>
            <a:cxnSpLocks/>
          </p:cNvCxnSpPr>
          <p:nvPr/>
        </p:nvCxnSpPr>
        <p:spPr bwMode="auto">
          <a:xfrm>
            <a:off x="3010587" y="3369481"/>
            <a:ext cx="1128372" cy="98931"/>
          </a:xfrm>
          <a:prstGeom prst="straightConnector1">
            <a:avLst/>
          </a:prstGeom>
          <a:solidFill>
            <a:schemeClr val="accent1"/>
          </a:solidFill>
          <a:ln w="9525" cap="flat" cmpd="sng" algn="ctr">
            <a:solidFill>
              <a:schemeClr val="tx1"/>
            </a:solidFill>
            <a:prstDash val="solid"/>
            <a:round/>
            <a:headEnd type="oval" w="med" len="med"/>
            <a:tailEnd type="stealth" w="lg" len="lg"/>
          </a:ln>
          <a:effectLst/>
        </p:spPr>
      </p:cxnSp>
      <p:sp>
        <p:nvSpPr>
          <p:cNvPr id="16" name="자유형: 도형 15">
            <a:extLst>
              <a:ext uri="{FF2B5EF4-FFF2-40B4-BE49-F238E27FC236}">
                <a16:creationId xmlns:a16="http://schemas.microsoft.com/office/drawing/2014/main" id="{3FB2E294-F05A-4973-91D9-79980DB2E1C6}"/>
              </a:ext>
            </a:extLst>
          </p:cNvPr>
          <p:cNvSpPr/>
          <p:nvPr/>
        </p:nvSpPr>
        <p:spPr bwMode="auto">
          <a:xfrm rot="4345170">
            <a:off x="3943714" y="2984316"/>
            <a:ext cx="268505" cy="557867"/>
          </a:xfrm>
          <a:custGeom>
            <a:avLst/>
            <a:gdLst>
              <a:gd name="connsiteX0" fmla="*/ 121698 w 268505"/>
              <a:gd name="connsiteY0" fmla="*/ 0 h 557867"/>
              <a:gd name="connsiteX1" fmla="*/ 243338 w 268505"/>
              <a:gd name="connsiteY1" fmla="*/ 281031 h 557867"/>
              <a:gd name="connsiteX2" fmla="*/ 57 w 268505"/>
              <a:gd name="connsiteY2" fmla="*/ 310392 h 557867"/>
              <a:gd name="connsiteX3" fmla="*/ 268505 w 268505"/>
              <a:gd name="connsiteY3" fmla="*/ 557867 h 557867"/>
            </a:gdLst>
            <a:ahLst/>
            <a:cxnLst>
              <a:cxn ang="0">
                <a:pos x="connsiteX0" y="connsiteY0"/>
              </a:cxn>
              <a:cxn ang="0">
                <a:pos x="connsiteX1" y="connsiteY1"/>
              </a:cxn>
              <a:cxn ang="0">
                <a:pos x="connsiteX2" y="connsiteY2"/>
              </a:cxn>
              <a:cxn ang="0">
                <a:pos x="connsiteX3" y="connsiteY3"/>
              </a:cxn>
            </a:cxnLst>
            <a:rect l="l" t="t" r="r" b="b"/>
            <a:pathLst>
              <a:path w="268505" h="557867">
                <a:moveTo>
                  <a:pt x="121698" y="0"/>
                </a:moveTo>
                <a:cubicBezTo>
                  <a:pt x="192654" y="114649"/>
                  <a:pt x="263611" y="229299"/>
                  <a:pt x="243338" y="281031"/>
                </a:cubicBezTo>
                <a:cubicBezTo>
                  <a:pt x="223065" y="332763"/>
                  <a:pt x="-4138" y="264253"/>
                  <a:pt x="57" y="310392"/>
                </a:cubicBezTo>
                <a:cubicBezTo>
                  <a:pt x="4251" y="356531"/>
                  <a:pt x="136378" y="457199"/>
                  <a:pt x="268505" y="557867"/>
                </a:cubicBez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pic>
        <p:nvPicPr>
          <p:cNvPr id="6148" name="Picture 4">
            <a:extLst>
              <a:ext uri="{FF2B5EF4-FFF2-40B4-BE49-F238E27FC236}">
                <a16:creationId xmlns:a16="http://schemas.microsoft.com/office/drawing/2014/main" id="{75851EDB-F0E3-48FB-92E0-295DA2459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7453" y="1452595"/>
            <a:ext cx="1601699" cy="1269078"/>
          </a:xfrm>
          <a:prstGeom prst="rect">
            <a:avLst/>
          </a:prstGeom>
          <a:noFill/>
          <a:extLst>
            <a:ext uri="{909E8E84-426E-40DD-AFC4-6F175D3DCCD1}">
              <a14:hiddenFill xmlns:a14="http://schemas.microsoft.com/office/drawing/2010/main">
                <a:solidFill>
                  <a:srgbClr val="FFFFFF"/>
                </a:solidFill>
              </a14:hiddenFill>
            </a:ext>
          </a:extLst>
        </p:spPr>
      </p:pic>
      <p:sp>
        <p:nvSpPr>
          <p:cNvPr id="20" name="자유형: 도형 19">
            <a:extLst>
              <a:ext uri="{FF2B5EF4-FFF2-40B4-BE49-F238E27FC236}">
                <a16:creationId xmlns:a16="http://schemas.microsoft.com/office/drawing/2014/main" id="{6DB9B3E7-CD61-42AF-A6E9-B1AE6F0D14DB}"/>
              </a:ext>
            </a:extLst>
          </p:cNvPr>
          <p:cNvSpPr/>
          <p:nvPr/>
        </p:nvSpPr>
        <p:spPr bwMode="auto">
          <a:xfrm rot="21064015">
            <a:off x="3048000" y="2615237"/>
            <a:ext cx="268505" cy="557867"/>
          </a:xfrm>
          <a:custGeom>
            <a:avLst/>
            <a:gdLst>
              <a:gd name="connsiteX0" fmla="*/ 121698 w 268505"/>
              <a:gd name="connsiteY0" fmla="*/ 0 h 557867"/>
              <a:gd name="connsiteX1" fmla="*/ 243338 w 268505"/>
              <a:gd name="connsiteY1" fmla="*/ 281031 h 557867"/>
              <a:gd name="connsiteX2" fmla="*/ 57 w 268505"/>
              <a:gd name="connsiteY2" fmla="*/ 310392 h 557867"/>
              <a:gd name="connsiteX3" fmla="*/ 268505 w 268505"/>
              <a:gd name="connsiteY3" fmla="*/ 557867 h 557867"/>
            </a:gdLst>
            <a:ahLst/>
            <a:cxnLst>
              <a:cxn ang="0">
                <a:pos x="connsiteX0" y="connsiteY0"/>
              </a:cxn>
              <a:cxn ang="0">
                <a:pos x="connsiteX1" y="connsiteY1"/>
              </a:cxn>
              <a:cxn ang="0">
                <a:pos x="connsiteX2" y="connsiteY2"/>
              </a:cxn>
              <a:cxn ang="0">
                <a:pos x="connsiteX3" y="connsiteY3"/>
              </a:cxn>
            </a:cxnLst>
            <a:rect l="l" t="t" r="r" b="b"/>
            <a:pathLst>
              <a:path w="268505" h="557867">
                <a:moveTo>
                  <a:pt x="121698" y="0"/>
                </a:moveTo>
                <a:cubicBezTo>
                  <a:pt x="192654" y="114649"/>
                  <a:pt x="263611" y="229299"/>
                  <a:pt x="243338" y="281031"/>
                </a:cubicBezTo>
                <a:cubicBezTo>
                  <a:pt x="223065" y="332763"/>
                  <a:pt x="-4138" y="264253"/>
                  <a:pt x="57" y="310392"/>
                </a:cubicBezTo>
                <a:cubicBezTo>
                  <a:pt x="4251" y="356531"/>
                  <a:pt x="136378" y="457199"/>
                  <a:pt x="268505" y="557867"/>
                </a:cubicBez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5" name="타원 24">
            <a:extLst>
              <a:ext uri="{FF2B5EF4-FFF2-40B4-BE49-F238E27FC236}">
                <a16:creationId xmlns:a16="http://schemas.microsoft.com/office/drawing/2014/main" id="{B207070E-E8B3-4A2F-93D1-0629E739BA17}"/>
              </a:ext>
            </a:extLst>
          </p:cNvPr>
          <p:cNvSpPr/>
          <p:nvPr/>
        </p:nvSpPr>
        <p:spPr bwMode="auto">
          <a:xfrm>
            <a:off x="2325366" y="3359943"/>
            <a:ext cx="265434" cy="2286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6" name="타원 25">
            <a:extLst>
              <a:ext uri="{FF2B5EF4-FFF2-40B4-BE49-F238E27FC236}">
                <a16:creationId xmlns:a16="http://schemas.microsoft.com/office/drawing/2014/main" id="{6598BDD4-2F09-4032-904E-7B1C61117398}"/>
              </a:ext>
            </a:extLst>
          </p:cNvPr>
          <p:cNvSpPr/>
          <p:nvPr/>
        </p:nvSpPr>
        <p:spPr bwMode="auto">
          <a:xfrm>
            <a:off x="2881112" y="3246644"/>
            <a:ext cx="265434" cy="2286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pic>
        <p:nvPicPr>
          <p:cNvPr id="8" name="그림 7" descr="텍스트, 클립아트이(가) 표시된 사진&#10;&#10;자동 생성된 설명">
            <a:extLst>
              <a:ext uri="{FF2B5EF4-FFF2-40B4-BE49-F238E27FC236}">
                <a16:creationId xmlns:a16="http://schemas.microsoft.com/office/drawing/2014/main" id="{2EC015AA-DC3E-4EA2-9BDC-3AECC1D6B8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8637" y="3525608"/>
            <a:ext cx="2286000" cy="2286000"/>
          </a:xfrm>
          <a:prstGeom prst="rect">
            <a:avLst/>
          </a:prstGeom>
        </p:spPr>
      </p:pic>
    </p:spTree>
    <p:extLst>
      <p:ext uri="{BB962C8B-B14F-4D97-AF65-F5344CB8AC3E}">
        <p14:creationId xmlns:p14="http://schemas.microsoft.com/office/powerpoint/2010/main" val="266605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1.48148E-6 L 0.05625 -0.02801 " pathEditMode="relative" rAng="0" ptsTypes="AA">
                                      <p:cBhvr>
                                        <p:cTn id="6" dur="2000" fill="hold"/>
                                        <p:tgtEl>
                                          <p:spTgt spid="25"/>
                                        </p:tgtEl>
                                        <p:attrNameLst>
                                          <p:attrName>ppt_x</p:attrName>
                                          <p:attrName>ppt_y</p:attrName>
                                        </p:attrNameLst>
                                      </p:cBhvr>
                                      <p:rCtr x="2812" y="-1412"/>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3.88889E-6 3.7037E-6 L 0.06702 0.00995 " pathEditMode="relative" rAng="0" ptsTypes="AA">
                                      <p:cBhvr>
                                        <p:cTn id="14" dur="2000" fill="hold"/>
                                        <p:tgtEl>
                                          <p:spTgt spid="26"/>
                                        </p:tgtEl>
                                        <p:attrNameLst>
                                          <p:attrName>ppt_x</p:attrName>
                                          <p:attrName>ppt_y</p:attrName>
                                        </p:attrNameLst>
                                      </p:cBhvr>
                                      <p:rCtr x="3351" y="486"/>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0" presetClass="exit" presetSubtype="0" fill="hold"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F29D49-356E-4E2A-9F99-EB3EE4D4892E}"/>
              </a:ext>
            </a:extLst>
          </p:cNvPr>
          <p:cNvSpPr>
            <a:spLocks noGrp="1"/>
          </p:cNvSpPr>
          <p:nvPr>
            <p:ph type="title"/>
          </p:nvPr>
        </p:nvSpPr>
        <p:spPr/>
        <p:txBody>
          <a:bodyPr/>
          <a:lstStyle/>
          <a:p>
            <a:r>
              <a:rPr lang="en-US" altLang="ko-KR" dirty="0"/>
              <a:t>Manifold Structure</a:t>
            </a:r>
            <a:endParaRPr lang="ko-KR" altLang="en-US" dirty="0"/>
          </a:p>
        </p:txBody>
      </p:sp>
      <p:sp>
        <p:nvSpPr>
          <p:cNvPr id="3" name="내용 개체 틀 2">
            <a:extLst>
              <a:ext uri="{FF2B5EF4-FFF2-40B4-BE49-F238E27FC236}">
                <a16:creationId xmlns:a16="http://schemas.microsoft.com/office/drawing/2014/main" id="{2C5FF040-D665-4131-9892-26402756021C}"/>
              </a:ext>
            </a:extLst>
          </p:cNvPr>
          <p:cNvSpPr>
            <a:spLocks noGrp="1"/>
          </p:cNvSpPr>
          <p:nvPr>
            <p:ph idx="1"/>
          </p:nvPr>
        </p:nvSpPr>
        <p:spPr/>
        <p:txBody>
          <a:bodyPr/>
          <a:lstStyle/>
          <a:p>
            <a:r>
              <a:rPr lang="en-US" altLang="ko-KR" dirty="0"/>
              <a:t>Data are on a low-dimensional manifold.</a:t>
            </a:r>
            <a:endParaRPr lang="ko-KR" altLang="en-US" dirty="0"/>
          </a:p>
        </p:txBody>
      </p:sp>
      <p:sp>
        <p:nvSpPr>
          <p:cNvPr id="4" name="슬라이드 번호 개체 틀 3">
            <a:extLst>
              <a:ext uri="{FF2B5EF4-FFF2-40B4-BE49-F238E27FC236}">
                <a16:creationId xmlns:a16="http://schemas.microsoft.com/office/drawing/2014/main" id="{1B396AAA-E833-455B-B204-9DECE67E5490}"/>
              </a:ext>
            </a:extLst>
          </p:cNvPr>
          <p:cNvSpPr>
            <a:spLocks noGrp="1"/>
          </p:cNvSpPr>
          <p:nvPr>
            <p:ph type="sldNum" sz="quarter" idx="10"/>
          </p:nvPr>
        </p:nvSpPr>
        <p:spPr/>
        <p:txBody>
          <a:bodyPr/>
          <a:lstStyle/>
          <a:p>
            <a:pPr>
              <a:defRPr/>
            </a:pPr>
            <a:fld id="{B588FE46-BA7F-4104-91FE-E38DF1A09F1E}" type="slidenum">
              <a:rPr lang="en-US" altLang="ko-KR" smtClean="0"/>
              <a:pPr>
                <a:defRPr/>
              </a:pPr>
              <a:t>19</a:t>
            </a:fld>
            <a:endParaRPr lang="en-US" altLang="ko-KR" dirty="0"/>
          </a:p>
        </p:txBody>
      </p:sp>
      <p:pic>
        <p:nvPicPr>
          <p:cNvPr id="6" name="그림 5">
            <a:extLst>
              <a:ext uri="{FF2B5EF4-FFF2-40B4-BE49-F238E27FC236}">
                <a16:creationId xmlns:a16="http://schemas.microsoft.com/office/drawing/2014/main" id="{80106DED-AC50-44CC-8F98-66B4F05E87ED}"/>
              </a:ext>
            </a:extLst>
          </p:cNvPr>
          <p:cNvPicPr>
            <a:picLocks noChangeAspect="1"/>
          </p:cNvPicPr>
          <p:nvPr/>
        </p:nvPicPr>
        <p:blipFill>
          <a:blip r:embed="rId3"/>
          <a:stretch>
            <a:fillRect/>
          </a:stretch>
        </p:blipFill>
        <p:spPr>
          <a:xfrm>
            <a:off x="2286000" y="1905000"/>
            <a:ext cx="4476750" cy="3600450"/>
          </a:xfrm>
          <a:prstGeom prst="rect">
            <a:avLst/>
          </a:prstGeom>
        </p:spPr>
      </p:pic>
      <p:sp>
        <p:nvSpPr>
          <p:cNvPr id="7" name="TextBox 6">
            <a:extLst>
              <a:ext uri="{FF2B5EF4-FFF2-40B4-BE49-F238E27FC236}">
                <a16:creationId xmlns:a16="http://schemas.microsoft.com/office/drawing/2014/main" id="{D257BEB6-0212-4603-9EE0-A90679FC2C6A}"/>
              </a:ext>
            </a:extLst>
          </p:cNvPr>
          <p:cNvSpPr txBox="1"/>
          <p:nvPr/>
        </p:nvSpPr>
        <p:spPr>
          <a:xfrm>
            <a:off x="2438400" y="6055902"/>
            <a:ext cx="6514219" cy="523220"/>
          </a:xfrm>
          <a:prstGeom prst="rect">
            <a:avLst/>
          </a:prstGeom>
          <a:noFill/>
        </p:spPr>
        <p:txBody>
          <a:bodyPr wrap="none" rtlCol="0">
            <a:spAutoFit/>
          </a:bodyPr>
          <a:lstStyle/>
          <a:p>
            <a:r>
              <a:rPr lang="en-US" altLang="ko-KR" sz="1400" dirty="0"/>
              <a:t>Y. </a:t>
            </a:r>
            <a:r>
              <a:rPr lang="en-US" altLang="ko-KR" sz="1400" dirty="0" err="1"/>
              <a:t>Bengio</a:t>
            </a:r>
            <a:r>
              <a:rPr lang="en-US" altLang="ko-KR" sz="1400" dirty="0"/>
              <a:t> et al. (2006) Nonlocal Estimation of Manifold Structure, </a:t>
            </a:r>
            <a:r>
              <a:rPr lang="en-US" altLang="ko-KR" sz="1400" i="1" dirty="0"/>
              <a:t>Neural Computation</a:t>
            </a:r>
          </a:p>
          <a:p>
            <a:endParaRPr lang="ko-KR" altLang="en-US" sz="1400" dirty="0"/>
          </a:p>
        </p:txBody>
      </p:sp>
      <p:pic>
        <p:nvPicPr>
          <p:cNvPr id="9" name="Picture 4">
            <a:extLst>
              <a:ext uri="{FF2B5EF4-FFF2-40B4-BE49-F238E27FC236}">
                <a16:creationId xmlns:a16="http://schemas.microsoft.com/office/drawing/2014/main" id="{971BCBFD-06C0-43BB-9676-A6A1B99852A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575" y="1800225"/>
            <a:ext cx="646032" cy="51187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그룹 9">
            <a:extLst>
              <a:ext uri="{FF2B5EF4-FFF2-40B4-BE49-F238E27FC236}">
                <a16:creationId xmlns:a16="http://schemas.microsoft.com/office/drawing/2014/main" id="{9739DE54-3461-4EB0-A3D4-3B49CF545D9E}"/>
              </a:ext>
            </a:extLst>
          </p:cNvPr>
          <p:cNvGrpSpPr/>
          <p:nvPr/>
        </p:nvGrpSpPr>
        <p:grpSpPr>
          <a:xfrm>
            <a:off x="2750207" y="2714625"/>
            <a:ext cx="3494660" cy="1776028"/>
            <a:chOff x="2797832" y="2438400"/>
            <a:chExt cx="3494660" cy="1776028"/>
          </a:xfrm>
        </p:grpSpPr>
        <p:pic>
          <p:nvPicPr>
            <p:cNvPr id="8" name="Picture 4">
              <a:extLst>
                <a:ext uri="{FF2B5EF4-FFF2-40B4-BE49-F238E27FC236}">
                  <a16:creationId xmlns:a16="http://schemas.microsoft.com/office/drawing/2014/main" id="{AA4DC292-6A23-4268-BB0F-E1F0531FFF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4062" y="2438400"/>
              <a:ext cx="481738" cy="47598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C4CBD36F-0871-4AF4-A851-E6E289EE02A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46697" y="2829810"/>
              <a:ext cx="501292" cy="4953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788FDD37-D815-49C8-81E6-BB54EC7B15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91200" y="3505200"/>
              <a:ext cx="501292" cy="4953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1FE5BAA6-122E-4362-A250-E4F69A75C29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9907" y="2889597"/>
              <a:ext cx="501293" cy="49530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155CC009-D8C1-4EC8-9B29-2EC53D1B7E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40368" y="3119064"/>
              <a:ext cx="481739" cy="475981"/>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E19C5E3F-CA03-4EC4-B689-067DA8BFCC0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97832" y="3738448"/>
              <a:ext cx="481738" cy="475980"/>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7" name="Object 5">
            <a:extLst>
              <a:ext uri="{FF2B5EF4-FFF2-40B4-BE49-F238E27FC236}">
                <a16:creationId xmlns:a16="http://schemas.microsoft.com/office/drawing/2014/main" id="{B0FA297D-CE28-46E3-A1F4-833C40DA5CD2}"/>
              </a:ext>
            </a:extLst>
          </p:cNvPr>
          <p:cNvGraphicFramePr>
            <a:graphicFrameLocks noChangeAspect="1"/>
          </p:cNvGraphicFramePr>
          <p:nvPr>
            <p:extLst>
              <p:ext uri="{D42A27DB-BD31-4B8C-83A1-F6EECF244321}">
                <p14:modId xmlns:p14="http://schemas.microsoft.com/office/powerpoint/2010/main" val="151584239"/>
              </p:ext>
            </p:extLst>
          </p:nvPr>
        </p:nvGraphicFramePr>
        <p:xfrm>
          <a:off x="1670050" y="2208213"/>
          <a:ext cx="531813" cy="482600"/>
        </p:xfrm>
        <a:graphic>
          <a:graphicData uri="http://schemas.openxmlformats.org/presentationml/2006/ole">
            <mc:AlternateContent xmlns:mc="http://schemas.openxmlformats.org/markup-compatibility/2006">
              <mc:Choice xmlns:v="urn:schemas-microsoft-com:vml" Requires="v">
                <p:oleObj spid="_x0000_s2062" name="Formula" r:id="rId11" imgW="182880" imgH="164160" progId="Equation.Ribbit">
                  <p:embed/>
                </p:oleObj>
              </mc:Choice>
              <mc:Fallback>
                <p:oleObj name="Formula" r:id="rId11" imgW="182880" imgH="164160" progId="Equation.Ribbit">
                  <p:embed/>
                  <p:pic>
                    <p:nvPicPr>
                      <p:cNvPr id="104" name="Object 5"/>
                      <p:cNvPicPr>
                        <a:picLocks noChangeAspect="1" noChangeArrowheads="1"/>
                      </p:cNvPicPr>
                      <p:nvPr/>
                    </p:nvPicPr>
                    <p:blipFill>
                      <a:blip r:embed="rId12"/>
                      <a:srcRect/>
                      <a:stretch>
                        <a:fillRect/>
                      </a:stretch>
                    </p:blipFill>
                    <p:spPr bwMode="auto">
                      <a:xfrm>
                        <a:off x="1670050" y="2208213"/>
                        <a:ext cx="53181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타원 10">
            <a:extLst>
              <a:ext uri="{FF2B5EF4-FFF2-40B4-BE49-F238E27FC236}">
                <a16:creationId xmlns:a16="http://schemas.microsoft.com/office/drawing/2014/main" id="{B1476198-0257-4F87-B738-39D95CB7A61D}"/>
              </a:ext>
            </a:extLst>
          </p:cNvPr>
          <p:cNvSpPr/>
          <p:nvPr/>
        </p:nvSpPr>
        <p:spPr bwMode="auto">
          <a:xfrm>
            <a:off x="4235881" y="2486025"/>
            <a:ext cx="152400" cy="1524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Tree>
    <p:extLst>
      <p:ext uri="{BB962C8B-B14F-4D97-AF65-F5344CB8AC3E}">
        <p14:creationId xmlns:p14="http://schemas.microsoft.com/office/powerpoint/2010/main" val="356460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내용 개체 틀 5" descr="텍스트이(가) 표시된 사진&#10;&#10;자동 생성된 설명">
            <a:extLst>
              <a:ext uri="{FF2B5EF4-FFF2-40B4-BE49-F238E27FC236}">
                <a16:creationId xmlns:a16="http://schemas.microsoft.com/office/drawing/2014/main" id="{64176DF2-C788-4F77-B664-1CB0189347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 y="557"/>
            <a:ext cx="9301681" cy="6857443"/>
          </a:xfrm>
          <a:prstGeom prst="rect">
            <a:avLst/>
          </a:prstGeom>
          <a:noFill/>
          <a:ln w="9525">
            <a:noFill/>
            <a:miter lim="800000"/>
            <a:headEnd/>
            <a:tailEnd/>
          </a:ln>
        </p:spPr>
      </p:pic>
      <p:sp>
        <p:nvSpPr>
          <p:cNvPr id="15" name="직사각형 14">
            <a:extLst>
              <a:ext uri="{FF2B5EF4-FFF2-40B4-BE49-F238E27FC236}">
                <a16:creationId xmlns:a16="http://schemas.microsoft.com/office/drawing/2014/main" id="{92F6574C-8983-4351-956D-071C81360E1B}"/>
              </a:ext>
            </a:extLst>
          </p:cNvPr>
          <p:cNvSpPr/>
          <p:nvPr/>
        </p:nvSpPr>
        <p:spPr bwMode="auto">
          <a:xfrm>
            <a:off x="-103360" y="0"/>
            <a:ext cx="9405040" cy="6858000"/>
          </a:xfrm>
          <a:prstGeom prst="rect">
            <a:avLst/>
          </a:prstGeom>
          <a:solidFill>
            <a:schemeClr val="bg1">
              <a:alpha val="87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 name="제목 1"/>
          <p:cNvSpPr>
            <a:spLocks noGrp="1"/>
          </p:cNvSpPr>
          <p:nvPr>
            <p:ph type="ctrTitle"/>
          </p:nvPr>
        </p:nvSpPr>
        <p:spPr>
          <a:xfrm>
            <a:off x="457200" y="1524000"/>
            <a:ext cx="8229600" cy="1470025"/>
          </a:xfrm>
        </p:spPr>
        <p:txBody>
          <a:bodyPr/>
          <a:lstStyle/>
          <a:p>
            <a:pPr algn="ctr" fontAlgn="t"/>
            <a:r>
              <a:rPr lang="en-US" altLang="ko-KR" sz="3200" dirty="0">
                <a:latin typeface="Arial Black" panose="020B0A04020102020204" pitchFamily="34" charset="0"/>
              </a:rPr>
              <a:t>Convolutional</a:t>
            </a:r>
            <a:r>
              <a:rPr lang="ko-KR" altLang="en-US" sz="3200" dirty="0">
                <a:latin typeface="Arial Black" panose="020B0A04020102020204" pitchFamily="34" charset="0"/>
              </a:rPr>
              <a:t> </a:t>
            </a:r>
            <a:r>
              <a:rPr lang="en-US" altLang="ko-KR" sz="3200" dirty="0">
                <a:latin typeface="Arial Black" panose="020B0A04020102020204" pitchFamily="34" charset="0"/>
              </a:rPr>
              <a:t>Neural Networks</a:t>
            </a:r>
            <a:endParaRPr lang="ko-KR" altLang="ko-KR" sz="3200" dirty="0">
              <a:latin typeface="Arial Black" panose="020B0A04020102020204" pitchFamily="34" charset="0"/>
            </a:endParaRPr>
          </a:p>
        </p:txBody>
      </p:sp>
      <p:sp>
        <p:nvSpPr>
          <p:cNvPr id="6" name="Rectangle 5"/>
          <p:cNvSpPr>
            <a:spLocks noChangeArrowheads="1"/>
          </p:cNvSpPr>
          <p:nvPr/>
        </p:nvSpPr>
        <p:spPr bwMode="auto">
          <a:xfrm>
            <a:off x="1447800" y="4648200"/>
            <a:ext cx="6553200" cy="838200"/>
          </a:xfrm>
          <a:prstGeom prst="rect">
            <a:avLst/>
          </a:prstGeom>
          <a:noFill/>
          <a:ln w="9525">
            <a:noFill/>
            <a:miter lim="800000"/>
            <a:headEnd/>
            <a:tailEnd/>
          </a:ln>
        </p:spPr>
        <p:txBody>
          <a:bodyPr anchor="ctr"/>
          <a:lstStyle/>
          <a:p>
            <a:pPr marL="342900" indent="-342900" algn="ctr" eaLnBrk="1" hangingPunct="1">
              <a:spcBef>
                <a:spcPct val="20000"/>
              </a:spcBef>
            </a:pPr>
            <a:r>
              <a:rPr lang="en-US" altLang="ko-KR" b="1" i="1" dirty="0">
                <a:latin typeface="Arial" charset="0"/>
                <a:ea typeface="바탕" pitchFamily="18" charset="-127"/>
              </a:rPr>
              <a:t>Yung-Kyun Noh (</a:t>
            </a:r>
            <a:r>
              <a:rPr lang="ko-KR" altLang="en-US" b="1" dirty="0" err="1">
                <a:latin typeface="Arial" charset="0"/>
                <a:ea typeface="바탕" pitchFamily="18" charset="-127"/>
              </a:rPr>
              <a:t>노영균</a:t>
            </a:r>
            <a:r>
              <a:rPr lang="en-US" altLang="ko-KR" b="1" i="1" dirty="0">
                <a:latin typeface="Arial" charset="0"/>
                <a:ea typeface="바탕" pitchFamily="18" charset="-127"/>
              </a:rPr>
              <a:t>)</a:t>
            </a:r>
          </a:p>
          <a:p>
            <a:pPr marL="342900" indent="-342900" algn="ctr" eaLnBrk="1" hangingPunct="1">
              <a:spcBef>
                <a:spcPct val="20000"/>
              </a:spcBef>
            </a:pPr>
            <a:r>
              <a:rPr lang="en-US" altLang="ko-KR" sz="2000" i="1" dirty="0" err="1">
                <a:latin typeface="Arial" charset="0"/>
                <a:ea typeface="바탕" pitchFamily="18" charset="-127"/>
              </a:rPr>
              <a:t>aAIs</a:t>
            </a:r>
            <a:r>
              <a:rPr lang="en-US" altLang="ko-KR" sz="2000" i="1" dirty="0">
                <a:latin typeface="Arial" charset="0"/>
                <a:ea typeface="바탕" pitchFamily="18" charset="-127"/>
              </a:rPr>
              <a:t> Lab.</a:t>
            </a:r>
          </a:p>
        </p:txBody>
      </p:sp>
      <p:sp>
        <p:nvSpPr>
          <p:cNvPr id="7" name="TextBox 6"/>
          <p:cNvSpPr txBox="1"/>
          <p:nvPr/>
        </p:nvSpPr>
        <p:spPr>
          <a:xfrm>
            <a:off x="762000" y="3375025"/>
            <a:ext cx="7620000" cy="830997"/>
          </a:xfrm>
          <a:prstGeom prst="rect">
            <a:avLst/>
          </a:prstGeom>
          <a:noFill/>
        </p:spPr>
        <p:txBody>
          <a:bodyPr wrap="square" rtlCol="0">
            <a:spAutoFit/>
          </a:bodyPr>
          <a:lstStyle/>
          <a:p>
            <a:pPr algn="ctr"/>
            <a:r>
              <a:rPr lang="ko-KR" altLang="en-US" dirty="0"/>
              <a:t>인공지능</a:t>
            </a:r>
            <a:r>
              <a:rPr lang="en-US" altLang="ko-KR" dirty="0"/>
              <a:t> </a:t>
            </a:r>
            <a:r>
              <a:rPr lang="ko-KR" altLang="en-US" dirty="0"/>
              <a:t>부트캠프</a:t>
            </a:r>
            <a:endParaRPr lang="en-US" altLang="ko-KR" dirty="0"/>
          </a:p>
          <a:p>
            <a:pPr algn="ctr"/>
            <a:r>
              <a:rPr lang="en-US" altLang="ko-KR" dirty="0"/>
              <a:t>2022. 2. 7. (Mon.)</a:t>
            </a:r>
            <a:endParaRPr lang="ko-KR" altLang="en-US" dirty="0"/>
          </a:p>
        </p:txBody>
      </p:sp>
      <p:sp>
        <p:nvSpPr>
          <p:cNvPr id="9" name="Line 15">
            <a:extLst>
              <a:ext uri="{FF2B5EF4-FFF2-40B4-BE49-F238E27FC236}">
                <a16:creationId xmlns:a16="http://schemas.microsoft.com/office/drawing/2014/main" id="{74892CFD-7464-450D-A251-DC6E20647318}"/>
              </a:ext>
            </a:extLst>
          </p:cNvPr>
          <p:cNvSpPr>
            <a:spLocks noChangeShapeType="1"/>
          </p:cNvSpPr>
          <p:nvPr/>
        </p:nvSpPr>
        <p:spPr bwMode="auto">
          <a:xfrm>
            <a:off x="228600" y="76200"/>
            <a:ext cx="0" cy="6353175"/>
          </a:xfrm>
          <a:prstGeom prst="line">
            <a:avLst/>
          </a:prstGeom>
          <a:noFill/>
          <a:ln w="9525">
            <a:solidFill>
              <a:schemeClr val="tx1"/>
            </a:solidFill>
            <a:round/>
            <a:headEnd/>
            <a:tailEnd/>
          </a:ln>
          <a:effectLst/>
        </p:spPr>
        <p:txBody>
          <a:bodyPr wrap="none" anchor="ctr"/>
          <a:lstStyle/>
          <a:p>
            <a:pPr>
              <a:defRPr/>
            </a:pPr>
            <a:endParaRPr lang="ko-KR" altLang="en-US"/>
          </a:p>
        </p:txBody>
      </p:sp>
      <p:sp>
        <p:nvSpPr>
          <p:cNvPr id="10" name="Line 16">
            <a:extLst>
              <a:ext uri="{FF2B5EF4-FFF2-40B4-BE49-F238E27FC236}">
                <a16:creationId xmlns:a16="http://schemas.microsoft.com/office/drawing/2014/main" id="{13D1BB20-8B9A-4789-BF58-E13BDAC2E92D}"/>
              </a:ext>
            </a:extLst>
          </p:cNvPr>
          <p:cNvSpPr>
            <a:spLocks noChangeShapeType="1"/>
          </p:cNvSpPr>
          <p:nvPr/>
        </p:nvSpPr>
        <p:spPr bwMode="auto">
          <a:xfrm>
            <a:off x="8915400" y="76200"/>
            <a:ext cx="0" cy="6353175"/>
          </a:xfrm>
          <a:prstGeom prst="line">
            <a:avLst/>
          </a:prstGeom>
          <a:noFill/>
          <a:ln w="9525">
            <a:solidFill>
              <a:schemeClr val="tx1"/>
            </a:solidFill>
            <a:round/>
            <a:headEnd/>
            <a:tailEnd/>
          </a:ln>
          <a:effectLst/>
        </p:spPr>
        <p:txBody>
          <a:bodyPr wrap="none" anchor="ctr"/>
          <a:lstStyle/>
          <a:p>
            <a:pPr>
              <a:defRPr/>
            </a:pPr>
            <a:endParaRPr lang="ko-KR" altLang="en-US"/>
          </a:p>
        </p:txBody>
      </p:sp>
      <p:sp>
        <p:nvSpPr>
          <p:cNvPr id="11" name="Line 19">
            <a:extLst>
              <a:ext uri="{FF2B5EF4-FFF2-40B4-BE49-F238E27FC236}">
                <a16:creationId xmlns:a16="http://schemas.microsoft.com/office/drawing/2014/main" id="{B72DFD39-163A-463F-8372-44ACDE88151F}"/>
              </a:ext>
            </a:extLst>
          </p:cNvPr>
          <p:cNvSpPr>
            <a:spLocks noChangeShapeType="1"/>
          </p:cNvSpPr>
          <p:nvPr/>
        </p:nvSpPr>
        <p:spPr bwMode="auto">
          <a:xfrm>
            <a:off x="228600" y="76200"/>
            <a:ext cx="8686800" cy="0"/>
          </a:xfrm>
          <a:prstGeom prst="line">
            <a:avLst/>
          </a:prstGeom>
          <a:noFill/>
          <a:ln w="9525">
            <a:solidFill>
              <a:schemeClr val="tx1"/>
            </a:solidFill>
            <a:round/>
            <a:headEnd/>
            <a:tailEnd/>
          </a:ln>
          <a:effectLst/>
        </p:spPr>
        <p:txBody>
          <a:bodyPr wrap="none" anchor="ctr"/>
          <a:lstStyle/>
          <a:p>
            <a:pPr>
              <a:defRPr/>
            </a:pPr>
            <a:endParaRPr lang="ko-KR" altLang="en-US"/>
          </a:p>
        </p:txBody>
      </p:sp>
      <p:sp>
        <p:nvSpPr>
          <p:cNvPr id="12" name="Line 19">
            <a:extLst>
              <a:ext uri="{FF2B5EF4-FFF2-40B4-BE49-F238E27FC236}">
                <a16:creationId xmlns:a16="http://schemas.microsoft.com/office/drawing/2014/main" id="{57C2B31C-4C4F-4D71-9501-0DCB112E9806}"/>
              </a:ext>
            </a:extLst>
          </p:cNvPr>
          <p:cNvSpPr>
            <a:spLocks noChangeShapeType="1"/>
          </p:cNvSpPr>
          <p:nvPr/>
        </p:nvSpPr>
        <p:spPr bwMode="auto">
          <a:xfrm>
            <a:off x="228600" y="6465888"/>
            <a:ext cx="8686800" cy="0"/>
          </a:xfrm>
          <a:prstGeom prst="line">
            <a:avLst/>
          </a:prstGeom>
          <a:noFill/>
          <a:ln w="9525">
            <a:solidFill>
              <a:schemeClr val="tx1"/>
            </a:solidFill>
            <a:round/>
            <a:headEnd/>
            <a:tailEnd/>
          </a:ln>
          <a:effectLst/>
        </p:spPr>
        <p:txBody>
          <a:bodyPr wrap="none" anchor="ctr"/>
          <a:lstStyle/>
          <a:p>
            <a:pPr>
              <a:defRPr/>
            </a:pPr>
            <a:endParaRPr lang="ko-KR" altLang="en-US"/>
          </a:p>
        </p:txBody>
      </p:sp>
      <p:sp>
        <p:nvSpPr>
          <p:cNvPr id="13" name="Text Box 8">
            <a:extLst>
              <a:ext uri="{FF2B5EF4-FFF2-40B4-BE49-F238E27FC236}">
                <a16:creationId xmlns:a16="http://schemas.microsoft.com/office/drawing/2014/main" id="{AEBC8BF6-D1E5-4AAB-AA6A-5F7826E19C80}"/>
              </a:ext>
            </a:extLst>
          </p:cNvPr>
          <p:cNvSpPr txBox="1">
            <a:spLocks noChangeArrowheads="1"/>
          </p:cNvSpPr>
          <p:nvPr/>
        </p:nvSpPr>
        <p:spPr bwMode="auto">
          <a:xfrm>
            <a:off x="381000" y="6405292"/>
            <a:ext cx="2057398" cy="367858"/>
          </a:xfrm>
          <a:prstGeom prst="rect">
            <a:avLst/>
          </a:prstGeom>
          <a:noFill/>
          <a:ln w="9525">
            <a:noFill/>
            <a:miter lim="800000"/>
            <a:headEnd/>
            <a:tailEnd/>
          </a:ln>
          <a:effectLst/>
        </p:spPr>
        <p:txBody>
          <a:bodyPr wrap="square" lIns="0" tIns="0" rIns="0" bIns="0">
            <a:spAutoFit/>
          </a:bodyPr>
          <a:lstStyle/>
          <a:p>
            <a:pPr algn="ctr" eaLnBrk="1" hangingPunct="1">
              <a:lnSpc>
                <a:spcPts val="3400"/>
              </a:lnSpc>
              <a:tabLst>
                <a:tab pos="0" algn="l"/>
                <a:tab pos="914400" algn="l"/>
                <a:tab pos="1828800" algn="l"/>
                <a:tab pos="2743200" algn="l"/>
                <a:tab pos="3657600" algn="l"/>
                <a:tab pos="4572000" algn="l"/>
              </a:tabLst>
              <a:defRPr/>
            </a:pPr>
            <a:r>
              <a:rPr lang="en-US" altLang="ko-KR" sz="1400" b="1" i="0" baseline="0" dirty="0">
                <a:solidFill>
                  <a:srgbClr val="0070C0"/>
                </a:solidFill>
                <a:latin typeface="Arial" panose="020B0604020202020204" pitchFamily="34" charset="0"/>
                <a:ea typeface="굴림" charset="-127"/>
              </a:rPr>
              <a:t>	</a:t>
            </a:r>
            <a:r>
              <a:rPr lang="en-US" altLang="ko-KR" sz="1400" b="1" i="0" baseline="0" dirty="0" err="1">
                <a:solidFill>
                  <a:srgbClr val="0070C0"/>
                </a:solidFill>
                <a:latin typeface="Arial" panose="020B0604020202020204" pitchFamily="34" charset="0"/>
                <a:ea typeface="굴림" charset="-127"/>
              </a:rPr>
              <a:t>Hanyang</a:t>
            </a:r>
            <a:r>
              <a:rPr lang="en-US" altLang="ko-KR" sz="1400" b="1" i="0" baseline="0" dirty="0">
                <a:solidFill>
                  <a:srgbClr val="0070C0"/>
                </a:solidFill>
                <a:latin typeface="Arial" panose="020B0604020202020204" pitchFamily="34" charset="0"/>
                <a:ea typeface="굴림" charset="-127"/>
              </a:rPr>
              <a:t> University</a:t>
            </a:r>
          </a:p>
        </p:txBody>
      </p:sp>
      <p:pic>
        <p:nvPicPr>
          <p:cNvPr id="14" name="그림 13" descr="한양대학교UI로고_big.png">
            <a:extLst>
              <a:ext uri="{FF2B5EF4-FFF2-40B4-BE49-F238E27FC236}">
                <a16:creationId xmlns:a16="http://schemas.microsoft.com/office/drawing/2014/main" id="{31D1006E-0E00-4AD9-8991-C8EFE3CB2FDF}"/>
              </a:ext>
            </a:extLst>
          </p:cNvPr>
          <p:cNvPicPr>
            <a:picLocks noChangeAspect="1"/>
          </p:cNvPicPr>
          <p:nvPr/>
        </p:nvPicPr>
        <p:blipFill>
          <a:blip r:embed="rId4" cstate="print"/>
          <a:stretch>
            <a:fillRect/>
          </a:stretch>
        </p:blipFill>
        <p:spPr>
          <a:xfrm>
            <a:off x="-37714" y="6306587"/>
            <a:ext cx="761235" cy="761235"/>
          </a:xfrm>
          <a:prstGeom prst="rect">
            <a:avLst/>
          </a:prstGeom>
        </p:spPr>
      </p:pic>
      <p:pic>
        <p:nvPicPr>
          <p:cNvPr id="17" name="그림 16" descr="lion_cover.png">
            <a:extLst>
              <a:ext uri="{FF2B5EF4-FFF2-40B4-BE49-F238E27FC236}">
                <a16:creationId xmlns:a16="http://schemas.microsoft.com/office/drawing/2014/main" id="{14BA56CF-1571-4FBF-BEFB-A9D04E6A3EC5}"/>
              </a:ext>
            </a:extLst>
          </p:cNvPr>
          <p:cNvPicPr>
            <a:picLocks noChangeAspect="1"/>
          </p:cNvPicPr>
          <p:nvPr/>
        </p:nvPicPr>
        <p:blipFill>
          <a:blip r:embed="rId5" cstate="print"/>
          <a:stretch>
            <a:fillRect/>
          </a:stretch>
        </p:blipFill>
        <p:spPr>
          <a:xfrm>
            <a:off x="7924807" y="5124424"/>
            <a:ext cx="1244245" cy="1746275"/>
          </a:xfrm>
          <a:prstGeom prst="rect">
            <a:avLst/>
          </a:prstGeom>
        </p:spPr>
      </p:pic>
      <p:grpSp>
        <p:nvGrpSpPr>
          <p:cNvPr id="18" name="그룹 17">
            <a:extLst>
              <a:ext uri="{FF2B5EF4-FFF2-40B4-BE49-F238E27FC236}">
                <a16:creationId xmlns:a16="http://schemas.microsoft.com/office/drawing/2014/main" id="{B3756C64-6666-40F1-848A-0A23C71122C3}"/>
              </a:ext>
            </a:extLst>
          </p:cNvPr>
          <p:cNvGrpSpPr/>
          <p:nvPr/>
        </p:nvGrpSpPr>
        <p:grpSpPr>
          <a:xfrm>
            <a:off x="-439883" y="0"/>
            <a:ext cx="9694498" cy="6852864"/>
            <a:chOff x="-439883" y="0"/>
            <a:chExt cx="9694498" cy="6852864"/>
          </a:xfrm>
        </p:grpSpPr>
        <p:pic>
          <p:nvPicPr>
            <p:cNvPr id="19" name="Picture 2" descr="A picture containing device&#10;&#10;Description automatically generated">
              <a:extLst>
                <a:ext uri="{FF2B5EF4-FFF2-40B4-BE49-F238E27FC236}">
                  <a16:creationId xmlns:a16="http://schemas.microsoft.com/office/drawing/2014/main" id="{E0EC085E-D0C2-44E3-9518-F54B0D527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883" y="0"/>
              <a:ext cx="9694498" cy="5791197"/>
            </a:xfrm>
            <a:prstGeom prst="rect">
              <a:avLst/>
            </a:prstGeom>
          </p:spPr>
        </p:pic>
        <p:sp>
          <p:nvSpPr>
            <p:cNvPr id="20" name="직사각형 19">
              <a:extLst>
                <a:ext uri="{FF2B5EF4-FFF2-40B4-BE49-F238E27FC236}">
                  <a16:creationId xmlns:a16="http://schemas.microsoft.com/office/drawing/2014/main" id="{6D5ACF8A-A694-4CDA-872A-76C26BFA6787}"/>
                </a:ext>
              </a:extLst>
            </p:cNvPr>
            <p:cNvSpPr/>
            <p:nvPr/>
          </p:nvSpPr>
          <p:spPr bwMode="auto">
            <a:xfrm>
              <a:off x="-29325" y="5791197"/>
              <a:ext cx="9272412" cy="1061667"/>
            </a:xfrm>
            <a:prstGeom prst="rect">
              <a:avLst/>
            </a:prstGeom>
            <a:solidFill>
              <a:schemeClr val="accent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1" name="직사각형 20">
              <a:extLst>
                <a:ext uri="{FF2B5EF4-FFF2-40B4-BE49-F238E27FC236}">
                  <a16:creationId xmlns:a16="http://schemas.microsoft.com/office/drawing/2014/main" id="{BE983BF5-B681-4BED-A5D8-4DB168AAAA74}"/>
                </a:ext>
              </a:extLst>
            </p:cNvPr>
            <p:cNvSpPr/>
            <p:nvPr/>
          </p:nvSpPr>
          <p:spPr bwMode="auto">
            <a:xfrm>
              <a:off x="-37714" y="5460531"/>
              <a:ext cx="9272412" cy="1384299"/>
            </a:xfrm>
            <a:prstGeom prst="rect">
              <a:avLst/>
            </a:prstGeom>
            <a:gradFill>
              <a:gsLst>
                <a:gs pos="0">
                  <a:srgbClr val="19194D">
                    <a:alpha val="0"/>
                  </a:srgbClr>
                </a:gs>
                <a:gs pos="19000">
                  <a:srgbClr val="19194D"/>
                </a:gs>
                <a:gs pos="100000">
                  <a:srgbClr val="19194D"/>
                </a:gs>
              </a:gsLst>
              <a:lin ang="540000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pSp>
    </p:spTree>
    <p:extLst>
      <p:ext uri="{BB962C8B-B14F-4D97-AF65-F5344CB8AC3E}">
        <p14:creationId xmlns:p14="http://schemas.microsoft.com/office/powerpoint/2010/main" val="11168034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91CAF3-EEA3-42CE-AFE8-291F913C53EC}"/>
              </a:ext>
            </a:extLst>
          </p:cNvPr>
          <p:cNvSpPr>
            <a:spLocks noGrp="1"/>
          </p:cNvSpPr>
          <p:nvPr>
            <p:ph type="title"/>
          </p:nvPr>
        </p:nvSpPr>
        <p:spPr/>
        <p:txBody>
          <a:bodyPr/>
          <a:lstStyle/>
          <a:p>
            <a:r>
              <a:rPr lang="en-US" altLang="ko-KR" dirty="0"/>
              <a:t>The Manifold Ways of Perception</a:t>
            </a:r>
            <a:endParaRPr lang="ko-KR" altLang="en-US" dirty="0"/>
          </a:p>
        </p:txBody>
      </p:sp>
      <p:sp>
        <p:nvSpPr>
          <p:cNvPr id="3" name="내용 개체 틀 2">
            <a:extLst>
              <a:ext uri="{FF2B5EF4-FFF2-40B4-BE49-F238E27FC236}">
                <a16:creationId xmlns:a16="http://schemas.microsoft.com/office/drawing/2014/main" id="{8A15CC90-3353-41DB-8D24-02D24F26D0C2}"/>
              </a:ext>
            </a:extLst>
          </p:cNvPr>
          <p:cNvSpPr>
            <a:spLocks noGrp="1"/>
          </p:cNvSpPr>
          <p:nvPr>
            <p:ph idx="1"/>
          </p:nvPr>
        </p:nvSpPr>
        <p:spPr>
          <a:xfrm>
            <a:off x="304800" y="1445319"/>
            <a:ext cx="4419600" cy="1981200"/>
          </a:xfrm>
        </p:spPr>
        <p:txBody>
          <a:bodyPr/>
          <a:lstStyle/>
          <a:p>
            <a:r>
              <a:rPr lang="en-US" altLang="ko-KR" sz="1800" b="0" i="0" dirty="0">
                <a:solidFill>
                  <a:srgbClr val="333333"/>
                </a:solidFill>
                <a:effectLst/>
                <a:latin typeface="Roboto" panose="02000000000000000000" pitchFamily="2" charset="0"/>
              </a:rPr>
              <a:t>One of the great puzzles of visual perception is how an image that is in perpetual flux can still be seen by the observer as the same object. In an informative Perspective, </a:t>
            </a:r>
            <a:r>
              <a:rPr lang="en-US" altLang="ko-KR" sz="1800" b="1" i="0" u="none" strike="noStrike" dirty="0">
                <a:solidFill>
                  <a:srgbClr val="37588A"/>
                </a:solidFill>
                <a:effectLst/>
                <a:latin typeface="Roboto" panose="02000000000000000000" pitchFamily="2" charset="0"/>
                <a:hlinkClick r:id="rId3"/>
              </a:rPr>
              <a:t>Seung and Lee</a:t>
            </a:r>
            <a:r>
              <a:rPr lang="en-US" altLang="ko-KR" sz="1800" b="0" i="0" dirty="0">
                <a:solidFill>
                  <a:srgbClr val="333333"/>
                </a:solidFill>
                <a:effectLst/>
                <a:latin typeface="Roboto" panose="02000000000000000000" pitchFamily="2" charset="0"/>
              </a:rPr>
              <a:t> explain the mathematical intricacies of two new algorithms for modeling the variability of perceptual stimuli and other types of high-dimensional data (</a:t>
            </a:r>
            <a:r>
              <a:rPr lang="en-US" altLang="ko-KR" sz="1800" b="1" i="0" u="none" strike="noStrike" dirty="0">
                <a:solidFill>
                  <a:srgbClr val="37588A"/>
                </a:solidFill>
                <a:effectLst/>
                <a:latin typeface="Roboto" panose="02000000000000000000" pitchFamily="2" charset="0"/>
                <a:hlinkClick r:id="rId4"/>
              </a:rPr>
              <a:t> Tenenbaum </a:t>
            </a:r>
            <a:r>
              <a:rPr lang="en-US" altLang="ko-KR" sz="1800" b="1" i="1" u="none" strike="noStrike" dirty="0">
                <a:solidFill>
                  <a:srgbClr val="37588A"/>
                </a:solidFill>
                <a:effectLst/>
                <a:latin typeface="Roboto" panose="02000000000000000000" pitchFamily="2" charset="0"/>
                <a:hlinkClick r:id="rId4"/>
              </a:rPr>
              <a:t>et al.</a:t>
            </a:r>
            <a:r>
              <a:rPr lang="en-US" altLang="ko-KR" sz="1800" b="1" i="0" u="none" strike="noStrike" dirty="0">
                <a:solidFill>
                  <a:srgbClr val="37588A"/>
                </a:solidFill>
                <a:effectLst/>
                <a:latin typeface="Roboto" panose="02000000000000000000" pitchFamily="2" charset="0"/>
                <a:hlinkClick r:id="rId4"/>
              </a:rPr>
              <a:t> </a:t>
            </a:r>
            <a:r>
              <a:rPr lang="en-US" altLang="ko-KR" sz="1800" b="0" i="0" dirty="0">
                <a:solidFill>
                  <a:srgbClr val="333333"/>
                </a:solidFill>
                <a:effectLst/>
                <a:latin typeface="Roboto" panose="02000000000000000000" pitchFamily="2" charset="0"/>
              </a:rPr>
              <a:t>, and </a:t>
            </a:r>
            <a:r>
              <a:rPr lang="en-US" altLang="ko-KR" sz="1800" b="1" i="0" u="none" strike="noStrike" dirty="0" err="1">
                <a:solidFill>
                  <a:srgbClr val="37588A"/>
                </a:solidFill>
                <a:effectLst/>
                <a:latin typeface="Roboto" panose="02000000000000000000" pitchFamily="2" charset="0"/>
                <a:hlinkClick r:id="rId5"/>
              </a:rPr>
              <a:t>Roweis</a:t>
            </a:r>
            <a:r>
              <a:rPr lang="en-US" altLang="ko-KR" sz="1800" b="1" i="0" u="none" strike="noStrike" dirty="0">
                <a:solidFill>
                  <a:srgbClr val="37588A"/>
                </a:solidFill>
                <a:effectLst/>
                <a:latin typeface="Roboto" panose="02000000000000000000" pitchFamily="2" charset="0"/>
                <a:hlinkClick r:id="rId5"/>
              </a:rPr>
              <a:t> and Saul</a:t>
            </a:r>
            <a:r>
              <a:rPr lang="en-US" altLang="ko-KR" sz="1800" b="0" i="0" dirty="0">
                <a:solidFill>
                  <a:srgbClr val="333333"/>
                </a:solidFill>
                <a:effectLst/>
                <a:latin typeface="Roboto" panose="02000000000000000000" pitchFamily="2" charset="0"/>
              </a:rPr>
              <a:t>).</a:t>
            </a:r>
            <a:endParaRPr lang="ko-KR" altLang="en-US" sz="1800" dirty="0"/>
          </a:p>
        </p:txBody>
      </p:sp>
      <p:sp>
        <p:nvSpPr>
          <p:cNvPr id="4" name="슬라이드 번호 개체 틀 3">
            <a:extLst>
              <a:ext uri="{FF2B5EF4-FFF2-40B4-BE49-F238E27FC236}">
                <a16:creationId xmlns:a16="http://schemas.microsoft.com/office/drawing/2014/main" id="{A04B0FD9-3825-4E04-9F90-152CAE3B74C0}"/>
              </a:ext>
            </a:extLst>
          </p:cNvPr>
          <p:cNvSpPr>
            <a:spLocks noGrp="1"/>
          </p:cNvSpPr>
          <p:nvPr>
            <p:ph type="sldNum" sz="quarter" idx="10"/>
          </p:nvPr>
        </p:nvSpPr>
        <p:spPr/>
        <p:txBody>
          <a:bodyPr/>
          <a:lstStyle/>
          <a:p>
            <a:pPr>
              <a:defRPr/>
            </a:pPr>
            <a:fld id="{B588FE46-BA7F-4104-91FE-E38DF1A09F1E}" type="slidenum">
              <a:rPr lang="en-US" altLang="ko-KR" smtClean="0"/>
              <a:pPr>
                <a:defRPr/>
              </a:pPr>
              <a:t>20</a:t>
            </a:fld>
            <a:endParaRPr lang="en-US" altLang="ko-KR" dirty="0"/>
          </a:p>
        </p:txBody>
      </p:sp>
      <p:sp>
        <p:nvSpPr>
          <p:cNvPr id="6" name="TextBox 5">
            <a:extLst>
              <a:ext uri="{FF2B5EF4-FFF2-40B4-BE49-F238E27FC236}">
                <a16:creationId xmlns:a16="http://schemas.microsoft.com/office/drawing/2014/main" id="{A8DCEAAB-E7CE-4522-AC62-01EC5A95ED6B}"/>
              </a:ext>
            </a:extLst>
          </p:cNvPr>
          <p:cNvSpPr txBox="1"/>
          <p:nvPr/>
        </p:nvSpPr>
        <p:spPr>
          <a:xfrm>
            <a:off x="2487664" y="5331023"/>
            <a:ext cx="6477000" cy="307777"/>
          </a:xfrm>
          <a:prstGeom prst="rect">
            <a:avLst/>
          </a:prstGeom>
          <a:noFill/>
        </p:spPr>
        <p:txBody>
          <a:bodyPr wrap="square">
            <a:spAutoFit/>
          </a:bodyPr>
          <a:lstStyle/>
          <a:p>
            <a:r>
              <a:rPr lang="en-US" altLang="ko-KR" sz="1400" dirty="0"/>
              <a:t>H. Sebastian Seung, Daniel D. Lee (2000) The Manifold Ways of Perception, Science</a:t>
            </a:r>
            <a:endParaRPr lang="ko-KR" altLang="en-US" sz="1400" dirty="0"/>
          </a:p>
        </p:txBody>
      </p:sp>
      <p:pic>
        <p:nvPicPr>
          <p:cNvPr id="8" name="그림 7">
            <a:extLst>
              <a:ext uri="{FF2B5EF4-FFF2-40B4-BE49-F238E27FC236}">
                <a16:creationId xmlns:a16="http://schemas.microsoft.com/office/drawing/2014/main" id="{485F82E5-1A19-4F55-9A3F-2B0274F4BBEB}"/>
              </a:ext>
            </a:extLst>
          </p:cNvPr>
          <p:cNvPicPr>
            <a:picLocks noChangeAspect="1"/>
          </p:cNvPicPr>
          <p:nvPr/>
        </p:nvPicPr>
        <p:blipFill>
          <a:blip r:embed="rId6"/>
          <a:stretch>
            <a:fillRect/>
          </a:stretch>
        </p:blipFill>
        <p:spPr>
          <a:xfrm>
            <a:off x="4953000" y="1219200"/>
            <a:ext cx="3716369" cy="3581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49392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DE7710-CF52-4F62-AB66-0A24F2444DCE}"/>
              </a:ext>
            </a:extLst>
          </p:cNvPr>
          <p:cNvSpPr>
            <a:spLocks noGrp="1"/>
          </p:cNvSpPr>
          <p:nvPr>
            <p:ph type="title"/>
          </p:nvPr>
        </p:nvSpPr>
        <p:spPr/>
        <p:txBody>
          <a:bodyPr/>
          <a:lstStyle/>
          <a:p>
            <a:r>
              <a:rPr lang="en-US" altLang="ko-KR" dirty="0"/>
              <a:t>Out of Distribution Data</a:t>
            </a:r>
            <a:endParaRPr lang="ko-KR" altLang="en-US" dirty="0"/>
          </a:p>
        </p:txBody>
      </p:sp>
      <p:sp>
        <p:nvSpPr>
          <p:cNvPr id="3" name="내용 개체 틀 2">
            <a:extLst>
              <a:ext uri="{FF2B5EF4-FFF2-40B4-BE49-F238E27FC236}">
                <a16:creationId xmlns:a16="http://schemas.microsoft.com/office/drawing/2014/main" id="{01274FDC-B46C-4C3A-9CD7-B5DA8FA11986}"/>
              </a:ext>
            </a:extLst>
          </p:cNvPr>
          <p:cNvSpPr>
            <a:spLocks noGrp="1"/>
          </p:cNvSpPr>
          <p:nvPr>
            <p:ph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453126E3-6ED4-4D99-9770-94E2818F7EDA}"/>
              </a:ext>
            </a:extLst>
          </p:cNvPr>
          <p:cNvSpPr>
            <a:spLocks noGrp="1"/>
          </p:cNvSpPr>
          <p:nvPr>
            <p:ph type="sldNum" sz="quarter" idx="10"/>
          </p:nvPr>
        </p:nvSpPr>
        <p:spPr/>
        <p:txBody>
          <a:bodyPr/>
          <a:lstStyle/>
          <a:p>
            <a:pPr>
              <a:defRPr/>
            </a:pPr>
            <a:fld id="{B588FE46-BA7F-4104-91FE-E38DF1A09F1E}" type="slidenum">
              <a:rPr lang="en-US" altLang="ko-KR" smtClean="0"/>
              <a:pPr>
                <a:defRPr/>
              </a:pPr>
              <a:t>21</a:t>
            </a:fld>
            <a:endParaRPr lang="en-US" altLang="ko-KR" dirty="0"/>
          </a:p>
        </p:txBody>
      </p:sp>
      <p:sp>
        <p:nvSpPr>
          <p:cNvPr id="6" name="자유형: 도형 5">
            <a:extLst>
              <a:ext uri="{FF2B5EF4-FFF2-40B4-BE49-F238E27FC236}">
                <a16:creationId xmlns:a16="http://schemas.microsoft.com/office/drawing/2014/main" id="{B215443D-0B30-4EF9-A788-E71475E15A39}"/>
              </a:ext>
            </a:extLst>
          </p:cNvPr>
          <p:cNvSpPr/>
          <p:nvPr/>
        </p:nvSpPr>
        <p:spPr bwMode="auto">
          <a:xfrm>
            <a:off x="1754161" y="2767504"/>
            <a:ext cx="3494015" cy="1322991"/>
          </a:xfrm>
          <a:custGeom>
            <a:avLst/>
            <a:gdLst>
              <a:gd name="connsiteX0" fmla="*/ 0 w 3494015"/>
              <a:gd name="connsiteY0" fmla="*/ 1322991 h 1322991"/>
              <a:gd name="connsiteX1" fmla="*/ 746620 w 3494015"/>
              <a:gd name="connsiteY1" fmla="*/ 572176 h 1322991"/>
              <a:gd name="connsiteX2" fmla="*/ 2155970 w 3494015"/>
              <a:gd name="connsiteY2" fmla="*/ 1725 h 1322991"/>
              <a:gd name="connsiteX3" fmla="*/ 3494015 w 3494015"/>
              <a:gd name="connsiteY3" fmla="*/ 429564 h 1322991"/>
            </a:gdLst>
            <a:ahLst/>
            <a:cxnLst>
              <a:cxn ang="0">
                <a:pos x="connsiteX0" y="connsiteY0"/>
              </a:cxn>
              <a:cxn ang="0">
                <a:pos x="connsiteX1" y="connsiteY1"/>
              </a:cxn>
              <a:cxn ang="0">
                <a:pos x="connsiteX2" y="connsiteY2"/>
              </a:cxn>
              <a:cxn ang="0">
                <a:pos x="connsiteX3" y="connsiteY3"/>
              </a:cxn>
            </a:cxnLst>
            <a:rect l="l" t="t" r="r" b="b"/>
            <a:pathLst>
              <a:path w="3494015" h="1322991">
                <a:moveTo>
                  <a:pt x="0" y="1322991"/>
                </a:moveTo>
                <a:cubicBezTo>
                  <a:pt x="193646" y="1057689"/>
                  <a:pt x="387292" y="792387"/>
                  <a:pt x="746620" y="572176"/>
                </a:cubicBezTo>
                <a:cubicBezTo>
                  <a:pt x="1105948" y="351965"/>
                  <a:pt x="1698071" y="25494"/>
                  <a:pt x="2155970" y="1725"/>
                </a:cubicBezTo>
                <a:cubicBezTo>
                  <a:pt x="2613869" y="-22044"/>
                  <a:pt x="3053942" y="203760"/>
                  <a:pt x="3494015" y="429564"/>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8" name="자유형: 도형 7">
            <a:extLst>
              <a:ext uri="{FF2B5EF4-FFF2-40B4-BE49-F238E27FC236}">
                <a16:creationId xmlns:a16="http://schemas.microsoft.com/office/drawing/2014/main" id="{18E49E30-5E09-4CFB-A030-F8EFD08DC731}"/>
              </a:ext>
            </a:extLst>
          </p:cNvPr>
          <p:cNvSpPr/>
          <p:nvPr/>
        </p:nvSpPr>
        <p:spPr bwMode="auto">
          <a:xfrm rot="12908667">
            <a:off x="2328267" y="3853400"/>
            <a:ext cx="3494015" cy="1322991"/>
          </a:xfrm>
          <a:custGeom>
            <a:avLst/>
            <a:gdLst>
              <a:gd name="connsiteX0" fmla="*/ 0 w 3494015"/>
              <a:gd name="connsiteY0" fmla="*/ 1322991 h 1322991"/>
              <a:gd name="connsiteX1" fmla="*/ 746620 w 3494015"/>
              <a:gd name="connsiteY1" fmla="*/ 572176 h 1322991"/>
              <a:gd name="connsiteX2" fmla="*/ 2155970 w 3494015"/>
              <a:gd name="connsiteY2" fmla="*/ 1725 h 1322991"/>
              <a:gd name="connsiteX3" fmla="*/ 3494015 w 3494015"/>
              <a:gd name="connsiteY3" fmla="*/ 429564 h 1322991"/>
            </a:gdLst>
            <a:ahLst/>
            <a:cxnLst>
              <a:cxn ang="0">
                <a:pos x="connsiteX0" y="connsiteY0"/>
              </a:cxn>
              <a:cxn ang="0">
                <a:pos x="connsiteX1" y="connsiteY1"/>
              </a:cxn>
              <a:cxn ang="0">
                <a:pos x="connsiteX2" y="connsiteY2"/>
              </a:cxn>
              <a:cxn ang="0">
                <a:pos x="connsiteX3" y="connsiteY3"/>
              </a:cxn>
            </a:cxnLst>
            <a:rect l="l" t="t" r="r" b="b"/>
            <a:pathLst>
              <a:path w="3494015" h="1322991">
                <a:moveTo>
                  <a:pt x="0" y="1322991"/>
                </a:moveTo>
                <a:cubicBezTo>
                  <a:pt x="193646" y="1057689"/>
                  <a:pt x="387292" y="792387"/>
                  <a:pt x="746620" y="572176"/>
                </a:cubicBezTo>
                <a:cubicBezTo>
                  <a:pt x="1105948" y="351965"/>
                  <a:pt x="1698071" y="25494"/>
                  <a:pt x="2155970" y="1725"/>
                </a:cubicBezTo>
                <a:cubicBezTo>
                  <a:pt x="2613869" y="-22044"/>
                  <a:pt x="3053942" y="203760"/>
                  <a:pt x="3494015" y="429564"/>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9" name="자유형: 도형 8">
            <a:extLst>
              <a:ext uri="{FF2B5EF4-FFF2-40B4-BE49-F238E27FC236}">
                <a16:creationId xmlns:a16="http://schemas.microsoft.com/office/drawing/2014/main" id="{98A1A713-86C4-4183-84CC-863A04E0A50B}"/>
              </a:ext>
            </a:extLst>
          </p:cNvPr>
          <p:cNvSpPr/>
          <p:nvPr/>
        </p:nvSpPr>
        <p:spPr bwMode="auto">
          <a:xfrm rot="582440">
            <a:off x="1914749" y="2241746"/>
            <a:ext cx="455760" cy="904875"/>
          </a:xfrm>
          <a:custGeom>
            <a:avLst/>
            <a:gdLst>
              <a:gd name="connsiteX0" fmla="*/ 455760 w 455760"/>
              <a:gd name="connsiteY0" fmla="*/ 904875 h 904875"/>
              <a:gd name="connsiteX1" fmla="*/ 46185 w 455760"/>
              <a:gd name="connsiteY1" fmla="*/ 319087 h 904875"/>
              <a:gd name="connsiteX2" fmla="*/ 27135 w 455760"/>
              <a:gd name="connsiteY2" fmla="*/ 0 h 904875"/>
            </a:gdLst>
            <a:ahLst/>
            <a:cxnLst>
              <a:cxn ang="0">
                <a:pos x="connsiteX0" y="connsiteY0"/>
              </a:cxn>
              <a:cxn ang="0">
                <a:pos x="connsiteX1" y="connsiteY1"/>
              </a:cxn>
              <a:cxn ang="0">
                <a:pos x="connsiteX2" y="connsiteY2"/>
              </a:cxn>
            </a:cxnLst>
            <a:rect l="l" t="t" r="r" b="b"/>
            <a:pathLst>
              <a:path w="455760" h="904875">
                <a:moveTo>
                  <a:pt x="455760" y="904875"/>
                </a:moveTo>
                <a:cubicBezTo>
                  <a:pt x="286691" y="687387"/>
                  <a:pt x="117623" y="469900"/>
                  <a:pt x="46185" y="319087"/>
                </a:cubicBezTo>
                <a:cubicBezTo>
                  <a:pt x="-25253" y="168274"/>
                  <a:pt x="941" y="84137"/>
                  <a:pt x="27135" y="0"/>
                </a:cubicBezTo>
              </a:path>
            </a:pathLst>
          </a:cu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pic>
        <p:nvPicPr>
          <p:cNvPr id="9218" name="Picture 2">
            <a:extLst>
              <a:ext uri="{FF2B5EF4-FFF2-40B4-BE49-F238E27FC236}">
                <a16:creationId xmlns:a16="http://schemas.microsoft.com/office/drawing/2014/main" id="{B839AB55-A1B3-4D4F-B912-6CE788F18F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2444672"/>
            <a:ext cx="598379" cy="59122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B403B60-0E33-4153-AAA5-882B1AE361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4499" y="2332203"/>
            <a:ext cx="598379" cy="591227"/>
          </a:xfrm>
          <a:prstGeom prst="rect">
            <a:avLst/>
          </a:prstGeom>
          <a:noFill/>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4B73E559-DF50-4F35-BF05-E8185B9CF978}"/>
              </a:ext>
            </a:extLst>
          </p:cNvPr>
          <p:cNvSpPr/>
          <p:nvPr/>
        </p:nvSpPr>
        <p:spPr bwMode="auto">
          <a:xfrm>
            <a:off x="3040207" y="2923430"/>
            <a:ext cx="152400" cy="1524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3" name="타원 12">
            <a:extLst>
              <a:ext uri="{FF2B5EF4-FFF2-40B4-BE49-F238E27FC236}">
                <a16:creationId xmlns:a16="http://schemas.microsoft.com/office/drawing/2014/main" id="{79CFC71A-D86A-4E06-9B53-0B7D7115DBB8}"/>
              </a:ext>
            </a:extLst>
          </p:cNvPr>
          <p:cNvSpPr/>
          <p:nvPr/>
        </p:nvSpPr>
        <p:spPr bwMode="auto">
          <a:xfrm>
            <a:off x="4800600" y="2980986"/>
            <a:ext cx="152400" cy="1524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11" name="직선 연결선 10">
            <a:extLst>
              <a:ext uri="{FF2B5EF4-FFF2-40B4-BE49-F238E27FC236}">
                <a16:creationId xmlns:a16="http://schemas.microsoft.com/office/drawing/2014/main" id="{A9DC9802-AE6F-45BD-9FED-5589C5CA037A}"/>
              </a:ext>
            </a:extLst>
          </p:cNvPr>
          <p:cNvCxnSpPr>
            <a:cxnSpLocks/>
            <a:stCxn id="12" idx="5"/>
            <a:endCxn id="13" idx="2"/>
          </p:cNvCxnSpPr>
          <p:nvPr/>
        </p:nvCxnSpPr>
        <p:spPr bwMode="auto">
          <a:xfrm>
            <a:off x="3170289" y="3053512"/>
            <a:ext cx="1630311" cy="3674"/>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9222" name="Picture 6">
            <a:extLst>
              <a:ext uri="{FF2B5EF4-FFF2-40B4-BE49-F238E27FC236}">
                <a16:creationId xmlns:a16="http://schemas.microsoft.com/office/drawing/2014/main" id="{14B89CDB-5750-4612-B620-0329FE83C7C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5812" y="5304207"/>
            <a:ext cx="598379" cy="591227"/>
          </a:xfrm>
          <a:prstGeom prst="rect">
            <a:avLst/>
          </a:prstGeom>
          <a:noFill/>
          <a:extLst>
            <a:ext uri="{909E8E84-426E-40DD-AFC4-6F175D3DCCD1}">
              <a14:hiddenFill xmlns:a14="http://schemas.microsoft.com/office/drawing/2010/main">
                <a:solidFill>
                  <a:srgbClr val="FFFFFF"/>
                </a:solidFill>
              </a14:hiddenFill>
            </a:ext>
          </a:extLst>
        </p:spPr>
      </p:pic>
      <p:sp>
        <p:nvSpPr>
          <p:cNvPr id="18" name="타원 17">
            <a:extLst>
              <a:ext uri="{FF2B5EF4-FFF2-40B4-BE49-F238E27FC236}">
                <a16:creationId xmlns:a16="http://schemas.microsoft.com/office/drawing/2014/main" id="{3AEDDBD8-7C55-485A-86C0-FD0F657F4362}"/>
              </a:ext>
            </a:extLst>
          </p:cNvPr>
          <p:cNvSpPr/>
          <p:nvPr/>
        </p:nvSpPr>
        <p:spPr bwMode="auto">
          <a:xfrm>
            <a:off x="4805313" y="5080030"/>
            <a:ext cx="152400" cy="1524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19" name="직선 연결선 18">
            <a:extLst>
              <a:ext uri="{FF2B5EF4-FFF2-40B4-BE49-F238E27FC236}">
                <a16:creationId xmlns:a16="http://schemas.microsoft.com/office/drawing/2014/main" id="{1D26C9D7-7267-40EA-8FEB-5F73C9D96B9A}"/>
              </a:ext>
            </a:extLst>
          </p:cNvPr>
          <p:cNvCxnSpPr>
            <a:cxnSpLocks/>
            <a:stCxn id="18" idx="1"/>
            <a:endCxn id="13" idx="4"/>
          </p:cNvCxnSpPr>
          <p:nvPr/>
        </p:nvCxnSpPr>
        <p:spPr bwMode="auto">
          <a:xfrm flipV="1">
            <a:off x="4827631" y="3133386"/>
            <a:ext cx="49169" cy="196896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0" name="타원 19">
            <a:extLst>
              <a:ext uri="{FF2B5EF4-FFF2-40B4-BE49-F238E27FC236}">
                <a16:creationId xmlns:a16="http://schemas.microsoft.com/office/drawing/2014/main" id="{ED39C3AD-DC64-4D0F-AC87-F7C3537F9D9C}"/>
              </a:ext>
            </a:extLst>
          </p:cNvPr>
          <p:cNvSpPr/>
          <p:nvPr/>
        </p:nvSpPr>
        <p:spPr bwMode="auto">
          <a:xfrm>
            <a:off x="3911904" y="2980986"/>
            <a:ext cx="169399" cy="152400"/>
          </a:xfrm>
          <a:prstGeom prst="ellipse">
            <a:avLst/>
          </a:prstGeom>
          <a:solidFill>
            <a:srgbClr val="523BF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4" name="타원 23">
            <a:extLst>
              <a:ext uri="{FF2B5EF4-FFF2-40B4-BE49-F238E27FC236}">
                <a16:creationId xmlns:a16="http://schemas.microsoft.com/office/drawing/2014/main" id="{8BFB0896-E9CC-4525-B4A3-2E48E1C9A8A0}"/>
              </a:ext>
            </a:extLst>
          </p:cNvPr>
          <p:cNvSpPr/>
          <p:nvPr/>
        </p:nvSpPr>
        <p:spPr bwMode="auto">
          <a:xfrm>
            <a:off x="4767515" y="4003136"/>
            <a:ext cx="169399" cy="152400"/>
          </a:xfrm>
          <a:prstGeom prst="ellipse">
            <a:avLst/>
          </a:prstGeom>
          <a:solidFill>
            <a:srgbClr val="523BF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pic>
        <p:nvPicPr>
          <p:cNvPr id="9224" name="Picture 8">
            <a:extLst>
              <a:ext uri="{FF2B5EF4-FFF2-40B4-BE49-F238E27FC236}">
                <a16:creationId xmlns:a16="http://schemas.microsoft.com/office/drawing/2014/main" id="{994D9DE2-47E8-4B3F-9272-B0C2BCD0AD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400" y="3178297"/>
            <a:ext cx="736849" cy="72804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a:extLst>
              <a:ext uri="{FF2B5EF4-FFF2-40B4-BE49-F238E27FC236}">
                <a16:creationId xmlns:a16="http://schemas.microsoft.com/office/drawing/2014/main" id="{2415B332-AF6F-4ED7-BD5E-5022AD0101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5128" y="3801896"/>
            <a:ext cx="732657" cy="723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5" name="잉크 4">
                <a:extLst>
                  <a:ext uri="{FF2B5EF4-FFF2-40B4-BE49-F238E27FC236}">
                    <a16:creationId xmlns:a16="http://schemas.microsoft.com/office/drawing/2014/main" id="{E7A8113E-36B1-4C84-B62A-7B8BAE15EC43}"/>
                  </a:ext>
                </a:extLst>
              </p14:cNvPr>
              <p14:cNvContentPartPr/>
              <p14:nvPr/>
            </p14:nvContentPartPr>
            <p14:xfrm>
              <a:off x="3120480" y="3106440"/>
              <a:ext cx="6480" cy="30240"/>
            </p14:xfrm>
          </p:contentPart>
        </mc:Choice>
        <mc:Fallback xmlns="">
          <p:pic>
            <p:nvPicPr>
              <p:cNvPr id="5" name="잉크 4">
                <a:extLst>
                  <a:ext uri="{FF2B5EF4-FFF2-40B4-BE49-F238E27FC236}">
                    <a16:creationId xmlns:a16="http://schemas.microsoft.com/office/drawing/2014/main" id="{E7A8113E-36B1-4C84-B62A-7B8BAE15EC43}"/>
                  </a:ext>
                </a:extLst>
              </p:cNvPr>
              <p:cNvPicPr/>
              <p:nvPr/>
            </p:nvPicPr>
            <p:blipFill>
              <a:blip r:embed="rId9"/>
              <a:stretch>
                <a:fillRect/>
              </a:stretch>
            </p:blipFill>
            <p:spPr>
              <a:xfrm>
                <a:off x="3111120" y="3097080"/>
                <a:ext cx="25200" cy="48960"/>
              </a:xfrm>
              <a:prstGeom prst="rect">
                <a:avLst/>
              </a:prstGeom>
            </p:spPr>
          </p:pic>
        </mc:Fallback>
      </mc:AlternateContent>
    </p:spTree>
    <p:extLst>
      <p:ext uri="{BB962C8B-B14F-4D97-AF65-F5344CB8AC3E}">
        <p14:creationId xmlns:p14="http://schemas.microsoft.com/office/powerpoint/2010/main" val="117917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Benefits of Using High Dimensionalities</a:t>
            </a:r>
            <a:endParaRPr lang="ko-KR" altLang="en-US" dirty="0"/>
          </a:p>
        </p:txBody>
      </p:sp>
      <p:sp>
        <p:nvSpPr>
          <p:cNvPr id="3" name="내용 개체 틀 2"/>
          <p:cNvSpPr>
            <a:spLocks noGrp="1"/>
          </p:cNvSpPr>
          <p:nvPr>
            <p:ph idx="1"/>
          </p:nvPr>
        </p:nvSpPr>
        <p:spPr/>
        <p:txBody>
          <a:bodyPr/>
          <a:lstStyle/>
          <a:p>
            <a:r>
              <a:rPr lang="en-US" altLang="ko-KR" dirty="0"/>
              <a:t>Feature 1 and Feature 2 have correlation</a:t>
            </a:r>
            <a:endParaRPr lang="ko-KR" altLang="en-US" dirty="0"/>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22</a:t>
            </a:fld>
            <a:endParaRPr lang="en-US" altLang="ko-KR" dirty="0"/>
          </a:p>
        </p:txBody>
      </p:sp>
      <p:cxnSp>
        <p:nvCxnSpPr>
          <p:cNvPr id="5" name="직선 연결선 4"/>
          <p:cNvCxnSpPr/>
          <p:nvPr/>
        </p:nvCxnSpPr>
        <p:spPr bwMode="auto">
          <a:xfrm>
            <a:off x="1485900" y="5459563"/>
            <a:ext cx="5562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직선 연결선 5"/>
          <p:cNvCxnSpPr/>
          <p:nvPr/>
        </p:nvCxnSpPr>
        <p:spPr bwMode="auto">
          <a:xfrm flipV="1">
            <a:off x="1485900" y="1524000"/>
            <a:ext cx="0" cy="3935563"/>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7" name="그룹 5"/>
          <p:cNvGrpSpPr/>
          <p:nvPr/>
        </p:nvGrpSpPr>
        <p:grpSpPr>
          <a:xfrm>
            <a:off x="1485900" y="4854092"/>
            <a:ext cx="3735866" cy="582211"/>
            <a:chOff x="949124" y="3669175"/>
            <a:chExt cx="5604076" cy="1400536"/>
          </a:xfrm>
        </p:grpSpPr>
        <p:sp>
          <p:nvSpPr>
            <p:cNvPr id="8" name="자유형 5"/>
            <p:cNvSpPr/>
            <p:nvPr/>
          </p:nvSpPr>
          <p:spPr bwMode="auto">
            <a:xfrm>
              <a:off x="949124" y="3669175"/>
              <a:ext cx="2766349" cy="1400536"/>
            </a:xfrm>
            <a:custGeom>
              <a:avLst/>
              <a:gdLst>
                <a:gd name="connsiteX0" fmla="*/ 0 w 2766349"/>
                <a:gd name="connsiteY0" fmla="*/ 1400536 h 1400536"/>
                <a:gd name="connsiteX1" fmla="*/ 1053296 w 2766349"/>
                <a:gd name="connsiteY1" fmla="*/ 1088020 h 1400536"/>
                <a:gd name="connsiteX2" fmla="*/ 1956122 w 2766349"/>
                <a:gd name="connsiteY2" fmla="*/ 219919 h 1400536"/>
                <a:gd name="connsiteX3" fmla="*/ 2766349 w 2766349"/>
                <a:gd name="connsiteY3" fmla="*/ 0 h 1400536"/>
              </a:gdLst>
              <a:ahLst/>
              <a:cxnLst>
                <a:cxn ang="0">
                  <a:pos x="connsiteX0" y="connsiteY0"/>
                </a:cxn>
                <a:cxn ang="0">
                  <a:pos x="connsiteX1" y="connsiteY1"/>
                </a:cxn>
                <a:cxn ang="0">
                  <a:pos x="connsiteX2" y="connsiteY2"/>
                </a:cxn>
                <a:cxn ang="0">
                  <a:pos x="connsiteX3" y="connsiteY3"/>
                </a:cxn>
              </a:cxnLst>
              <a:rect l="l" t="t" r="r" b="b"/>
              <a:pathLst>
                <a:path w="2766349" h="1400536">
                  <a:moveTo>
                    <a:pt x="0" y="1400536"/>
                  </a:moveTo>
                  <a:cubicBezTo>
                    <a:pt x="363638" y="1342662"/>
                    <a:pt x="727276" y="1284789"/>
                    <a:pt x="1053296" y="1088020"/>
                  </a:cubicBezTo>
                  <a:cubicBezTo>
                    <a:pt x="1379316" y="891251"/>
                    <a:pt x="1670613" y="401256"/>
                    <a:pt x="1956122" y="219919"/>
                  </a:cubicBezTo>
                  <a:cubicBezTo>
                    <a:pt x="2241631" y="38582"/>
                    <a:pt x="2503990" y="19291"/>
                    <a:pt x="2766349" y="0"/>
                  </a:cubicBezTo>
                </a:path>
              </a:pathLst>
            </a:custGeom>
            <a:noFill/>
            <a:ln w="25400" cap="flat" cmpd="sng" algn="ctr">
              <a:solidFill>
                <a:srgbClr val="523B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9" name="자유형 6"/>
            <p:cNvSpPr/>
            <p:nvPr/>
          </p:nvSpPr>
          <p:spPr bwMode="auto">
            <a:xfrm flipH="1">
              <a:off x="3715473" y="3669175"/>
              <a:ext cx="2837727" cy="1400536"/>
            </a:xfrm>
            <a:custGeom>
              <a:avLst/>
              <a:gdLst>
                <a:gd name="connsiteX0" fmla="*/ 0 w 2766349"/>
                <a:gd name="connsiteY0" fmla="*/ 1400536 h 1400536"/>
                <a:gd name="connsiteX1" fmla="*/ 1053296 w 2766349"/>
                <a:gd name="connsiteY1" fmla="*/ 1088020 h 1400536"/>
                <a:gd name="connsiteX2" fmla="*/ 1956122 w 2766349"/>
                <a:gd name="connsiteY2" fmla="*/ 219919 h 1400536"/>
                <a:gd name="connsiteX3" fmla="*/ 2766349 w 2766349"/>
                <a:gd name="connsiteY3" fmla="*/ 0 h 1400536"/>
              </a:gdLst>
              <a:ahLst/>
              <a:cxnLst>
                <a:cxn ang="0">
                  <a:pos x="connsiteX0" y="connsiteY0"/>
                </a:cxn>
                <a:cxn ang="0">
                  <a:pos x="connsiteX1" y="connsiteY1"/>
                </a:cxn>
                <a:cxn ang="0">
                  <a:pos x="connsiteX2" y="connsiteY2"/>
                </a:cxn>
                <a:cxn ang="0">
                  <a:pos x="connsiteX3" y="connsiteY3"/>
                </a:cxn>
              </a:cxnLst>
              <a:rect l="l" t="t" r="r" b="b"/>
              <a:pathLst>
                <a:path w="2766349" h="1400536">
                  <a:moveTo>
                    <a:pt x="0" y="1400536"/>
                  </a:moveTo>
                  <a:cubicBezTo>
                    <a:pt x="363638" y="1342662"/>
                    <a:pt x="727276" y="1284789"/>
                    <a:pt x="1053296" y="1088020"/>
                  </a:cubicBezTo>
                  <a:cubicBezTo>
                    <a:pt x="1379316" y="891251"/>
                    <a:pt x="1670613" y="401256"/>
                    <a:pt x="1956122" y="219919"/>
                  </a:cubicBezTo>
                  <a:cubicBezTo>
                    <a:pt x="2241631" y="38582"/>
                    <a:pt x="2503990" y="19291"/>
                    <a:pt x="2766349" y="0"/>
                  </a:cubicBezTo>
                </a:path>
              </a:pathLst>
            </a:custGeom>
            <a:noFill/>
            <a:ln w="25400" cap="flat" cmpd="sng" algn="ctr">
              <a:solidFill>
                <a:srgbClr val="523B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pSp>
      <p:grpSp>
        <p:nvGrpSpPr>
          <p:cNvPr id="10" name="그룹 6"/>
          <p:cNvGrpSpPr/>
          <p:nvPr/>
        </p:nvGrpSpPr>
        <p:grpSpPr>
          <a:xfrm>
            <a:off x="3207708" y="4839885"/>
            <a:ext cx="3735866" cy="582211"/>
            <a:chOff x="949124" y="3669175"/>
            <a:chExt cx="5604076" cy="1400536"/>
          </a:xfrm>
        </p:grpSpPr>
        <p:sp>
          <p:nvSpPr>
            <p:cNvPr id="11" name="자유형 10"/>
            <p:cNvSpPr/>
            <p:nvPr/>
          </p:nvSpPr>
          <p:spPr bwMode="auto">
            <a:xfrm>
              <a:off x="949124" y="3669175"/>
              <a:ext cx="2766349" cy="1400536"/>
            </a:xfrm>
            <a:custGeom>
              <a:avLst/>
              <a:gdLst>
                <a:gd name="connsiteX0" fmla="*/ 0 w 2766349"/>
                <a:gd name="connsiteY0" fmla="*/ 1400536 h 1400536"/>
                <a:gd name="connsiteX1" fmla="*/ 1053296 w 2766349"/>
                <a:gd name="connsiteY1" fmla="*/ 1088020 h 1400536"/>
                <a:gd name="connsiteX2" fmla="*/ 1956122 w 2766349"/>
                <a:gd name="connsiteY2" fmla="*/ 219919 h 1400536"/>
                <a:gd name="connsiteX3" fmla="*/ 2766349 w 2766349"/>
                <a:gd name="connsiteY3" fmla="*/ 0 h 1400536"/>
              </a:gdLst>
              <a:ahLst/>
              <a:cxnLst>
                <a:cxn ang="0">
                  <a:pos x="connsiteX0" y="connsiteY0"/>
                </a:cxn>
                <a:cxn ang="0">
                  <a:pos x="connsiteX1" y="connsiteY1"/>
                </a:cxn>
                <a:cxn ang="0">
                  <a:pos x="connsiteX2" y="connsiteY2"/>
                </a:cxn>
                <a:cxn ang="0">
                  <a:pos x="connsiteX3" y="connsiteY3"/>
                </a:cxn>
              </a:cxnLst>
              <a:rect l="l" t="t" r="r" b="b"/>
              <a:pathLst>
                <a:path w="2766349" h="1400536">
                  <a:moveTo>
                    <a:pt x="0" y="1400536"/>
                  </a:moveTo>
                  <a:cubicBezTo>
                    <a:pt x="363638" y="1342662"/>
                    <a:pt x="727276" y="1284789"/>
                    <a:pt x="1053296" y="1088020"/>
                  </a:cubicBezTo>
                  <a:cubicBezTo>
                    <a:pt x="1379316" y="891251"/>
                    <a:pt x="1670613" y="401256"/>
                    <a:pt x="1956122" y="219919"/>
                  </a:cubicBezTo>
                  <a:cubicBezTo>
                    <a:pt x="2241631" y="38582"/>
                    <a:pt x="2503990" y="19291"/>
                    <a:pt x="2766349" y="0"/>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2" name="자유형 11"/>
            <p:cNvSpPr/>
            <p:nvPr/>
          </p:nvSpPr>
          <p:spPr bwMode="auto">
            <a:xfrm flipH="1">
              <a:off x="3715473" y="3669175"/>
              <a:ext cx="2837727" cy="1400536"/>
            </a:xfrm>
            <a:custGeom>
              <a:avLst/>
              <a:gdLst>
                <a:gd name="connsiteX0" fmla="*/ 0 w 2766349"/>
                <a:gd name="connsiteY0" fmla="*/ 1400536 h 1400536"/>
                <a:gd name="connsiteX1" fmla="*/ 1053296 w 2766349"/>
                <a:gd name="connsiteY1" fmla="*/ 1088020 h 1400536"/>
                <a:gd name="connsiteX2" fmla="*/ 1956122 w 2766349"/>
                <a:gd name="connsiteY2" fmla="*/ 219919 h 1400536"/>
                <a:gd name="connsiteX3" fmla="*/ 2766349 w 2766349"/>
                <a:gd name="connsiteY3" fmla="*/ 0 h 1400536"/>
              </a:gdLst>
              <a:ahLst/>
              <a:cxnLst>
                <a:cxn ang="0">
                  <a:pos x="connsiteX0" y="connsiteY0"/>
                </a:cxn>
                <a:cxn ang="0">
                  <a:pos x="connsiteX1" y="connsiteY1"/>
                </a:cxn>
                <a:cxn ang="0">
                  <a:pos x="connsiteX2" y="connsiteY2"/>
                </a:cxn>
                <a:cxn ang="0">
                  <a:pos x="connsiteX3" y="connsiteY3"/>
                </a:cxn>
              </a:cxnLst>
              <a:rect l="l" t="t" r="r" b="b"/>
              <a:pathLst>
                <a:path w="2766349" h="1400536">
                  <a:moveTo>
                    <a:pt x="0" y="1400536"/>
                  </a:moveTo>
                  <a:cubicBezTo>
                    <a:pt x="363638" y="1342662"/>
                    <a:pt x="727276" y="1284789"/>
                    <a:pt x="1053296" y="1088020"/>
                  </a:cubicBezTo>
                  <a:cubicBezTo>
                    <a:pt x="1379316" y="891251"/>
                    <a:pt x="1670613" y="401256"/>
                    <a:pt x="1956122" y="219919"/>
                  </a:cubicBezTo>
                  <a:cubicBezTo>
                    <a:pt x="2241631" y="38582"/>
                    <a:pt x="2503990" y="19291"/>
                    <a:pt x="2766349" y="0"/>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pSp>
      <p:grpSp>
        <p:nvGrpSpPr>
          <p:cNvPr id="13" name="그룹 5"/>
          <p:cNvGrpSpPr/>
          <p:nvPr/>
        </p:nvGrpSpPr>
        <p:grpSpPr>
          <a:xfrm rot="5400000">
            <a:off x="359595" y="3021099"/>
            <a:ext cx="2982005" cy="729396"/>
            <a:chOff x="949124" y="3669175"/>
            <a:chExt cx="5604076" cy="1400536"/>
          </a:xfrm>
        </p:grpSpPr>
        <p:sp>
          <p:nvSpPr>
            <p:cNvPr id="14" name="자유형 34"/>
            <p:cNvSpPr/>
            <p:nvPr/>
          </p:nvSpPr>
          <p:spPr bwMode="auto">
            <a:xfrm>
              <a:off x="949124" y="3669175"/>
              <a:ext cx="2766349" cy="1400536"/>
            </a:xfrm>
            <a:custGeom>
              <a:avLst/>
              <a:gdLst>
                <a:gd name="connsiteX0" fmla="*/ 0 w 2766349"/>
                <a:gd name="connsiteY0" fmla="*/ 1400536 h 1400536"/>
                <a:gd name="connsiteX1" fmla="*/ 1053296 w 2766349"/>
                <a:gd name="connsiteY1" fmla="*/ 1088020 h 1400536"/>
                <a:gd name="connsiteX2" fmla="*/ 1956122 w 2766349"/>
                <a:gd name="connsiteY2" fmla="*/ 219919 h 1400536"/>
                <a:gd name="connsiteX3" fmla="*/ 2766349 w 2766349"/>
                <a:gd name="connsiteY3" fmla="*/ 0 h 1400536"/>
              </a:gdLst>
              <a:ahLst/>
              <a:cxnLst>
                <a:cxn ang="0">
                  <a:pos x="connsiteX0" y="connsiteY0"/>
                </a:cxn>
                <a:cxn ang="0">
                  <a:pos x="connsiteX1" y="connsiteY1"/>
                </a:cxn>
                <a:cxn ang="0">
                  <a:pos x="connsiteX2" y="connsiteY2"/>
                </a:cxn>
                <a:cxn ang="0">
                  <a:pos x="connsiteX3" y="connsiteY3"/>
                </a:cxn>
              </a:cxnLst>
              <a:rect l="l" t="t" r="r" b="b"/>
              <a:pathLst>
                <a:path w="2766349" h="1400536">
                  <a:moveTo>
                    <a:pt x="0" y="1400536"/>
                  </a:moveTo>
                  <a:cubicBezTo>
                    <a:pt x="363638" y="1342662"/>
                    <a:pt x="727276" y="1284789"/>
                    <a:pt x="1053296" y="1088020"/>
                  </a:cubicBezTo>
                  <a:cubicBezTo>
                    <a:pt x="1379316" y="891251"/>
                    <a:pt x="1670613" y="401256"/>
                    <a:pt x="1956122" y="219919"/>
                  </a:cubicBezTo>
                  <a:cubicBezTo>
                    <a:pt x="2241631" y="38582"/>
                    <a:pt x="2503990" y="19291"/>
                    <a:pt x="2766349" y="0"/>
                  </a:cubicBezTo>
                </a:path>
              </a:pathLst>
            </a:custGeom>
            <a:noFill/>
            <a:ln w="25400" cap="flat" cmpd="sng" algn="ctr">
              <a:solidFill>
                <a:srgbClr val="523B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5" name="자유형 14"/>
            <p:cNvSpPr/>
            <p:nvPr/>
          </p:nvSpPr>
          <p:spPr bwMode="auto">
            <a:xfrm flipH="1">
              <a:off x="3715473" y="3669175"/>
              <a:ext cx="2837727" cy="1400536"/>
            </a:xfrm>
            <a:custGeom>
              <a:avLst/>
              <a:gdLst>
                <a:gd name="connsiteX0" fmla="*/ 0 w 2766349"/>
                <a:gd name="connsiteY0" fmla="*/ 1400536 h 1400536"/>
                <a:gd name="connsiteX1" fmla="*/ 1053296 w 2766349"/>
                <a:gd name="connsiteY1" fmla="*/ 1088020 h 1400536"/>
                <a:gd name="connsiteX2" fmla="*/ 1956122 w 2766349"/>
                <a:gd name="connsiteY2" fmla="*/ 219919 h 1400536"/>
                <a:gd name="connsiteX3" fmla="*/ 2766349 w 2766349"/>
                <a:gd name="connsiteY3" fmla="*/ 0 h 1400536"/>
              </a:gdLst>
              <a:ahLst/>
              <a:cxnLst>
                <a:cxn ang="0">
                  <a:pos x="connsiteX0" y="connsiteY0"/>
                </a:cxn>
                <a:cxn ang="0">
                  <a:pos x="connsiteX1" y="connsiteY1"/>
                </a:cxn>
                <a:cxn ang="0">
                  <a:pos x="connsiteX2" y="connsiteY2"/>
                </a:cxn>
                <a:cxn ang="0">
                  <a:pos x="connsiteX3" y="connsiteY3"/>
                </a:cxn>
              </a:cxnLst>
              <a:rect l="l" t="t" r="r" b="b"/>
              <a:pathLst>
                <a:path w="2766349" h="1400536">
                  <a:moveTo>
                    <a:pt x="0" y="1400536"/>
                  </a:moveTo>
                  <a:cubicBezTo>
                    <a:pt x="363638" y="1342662"/>
                    <a:pt x="727276" y="1284789"/>
                    <a:pt x="1053296" y="1088020"/>
                  </a:cubicBezTo>
                  <a:cubicBezTo>
                    <a:pt x="1379316" y="891251"/>
                    <a:pt x="1670613" y="401256"/>
                    <a:pt x="1956122" y="219919"/>
                  </a:cubicBezTo>
                  <a:cubicBezTo>
                    <a:pt x="2241631" y="38582"/>
                    <a:pt x="2503990" y="19291"/>
                    <a:pt x="2766349" y="0"/>
                  </a:cubicBezTo>
                </a:path>
              </a:pathLst>
            </a:custGeom>
            <a:noFill/>
            <a:ln w="25400" cap="flat" cmpd="sng" algn="ctr">
              <a:solidFill>
                <a:srgbClr val="523B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pSp>
      <p:grpSp>
        <p:nvGrpSpPr>
          <p:cNvPr id="16" name="그룹 6"/>
          <p:cNvGrpSpPr/>
          <p:nvPr/>
        </p:nvGrpSpPr>
        <p:grpSpPr>
          <a:xfrm rot="5400000">
            <a:off x="359595" y="3183705"/>
            <a:ext cx="2982005" cy="729396"/>
            <a:chOff x="949124" y="3669175"/>
            <a:chExt cx="5604076" cy="1400536"/>
          </a:xfrm>
        </p:grpSpPr>
        <p:sp>
          <p:nvSpPr>
            <p:cNvPr id="17" name="자유형 16"/>
            <p:cNvSpPr/>
            <p:nvPr/>
          </p:nvSpPr>
          <p:spPr bwMode="auto">
            <a:xfrm>
              <a:off x="949124" y="3669175"/>
              <a:ext cx="2766349" cy="1400536"/>
            </a:xfrm>
            <a:custGeom>
              <a:avLst/>
              <a:gdLst>
                <a:gd name="connsiteX0" fmla="*/ 0 w 2766349"/>
                <a:gd name="connsiteY0" fmla="*/ 1400536 h 1400536"/>
                <a:gd name="connsiteX1" fmla="*/ 1053296 w 2766349"/>
                <a:gd name="connsiteY1" fmla="*/ 1088020 h 1400536"/>
                <a:gd name="connsiteX2" fmla="*/ 1956122 w 2766349"/>
                <a:gd name="connsiteY2" fmla="*/ 219919 h 1400536"/>
                <a:gd name="connsiteX3" fmla="*/ 2766349 w 2766349"/>
                <a:gd name="connsiteY3" fmla="*/ 0 h 1400536"/>
              </a:gdLst>
              <a:ahLst/>
              <a:cxnLst>
                <a:cxn ang="0">
                  <a:pos x="connsiteX0" y="connsiteY0"/>
                </a:cxn>
                <a:cxn ang="0">
                  <a:pos x="connsiteX1" y="connsiteY1"/>
                </a:cxn>
                <a:cxn ang="0">
                  <a:pos x="connsiteX2" y="connsiteY2"/>
                </a:cxn>
                <a:cxn ang="0">
                  <a:pos x="connsiteX3" y="connsiteY3"/>
                </a:cxn>
              </a:cxnLst>
              <a:rect l="l" t="t" r="r" b="b"/>
              <a:pathLst>
                <a:path w="2766349" h="1400536">
                  <a:moveTo>
                    <a:pt x="0" y="1400536"/>
                  </a:moveTo>
                  <a:cubicBezTo>
                    <a:pt x="363638" y="1342662"/>
                    <a:pt x="727276" y="1284789"/>
                    <a:pt x="1053296" y="1088020"/>
                  </a:cubicBezTo>
                  <a:cubicBezTo>
                    <a:pt x="1379316" y="891251"/>
                    <a:pt x="1670613" y="401256"/>
                    <a:pt x="1956122" y="219919"/>
                  </a:cubicBezTo>
                  <a:cubicBezTo>
                    <a:pt x="2241631" y="38582"/>
                    <a:pt x="2503990" y="19291"/>
                    <a:pt x="2766349" y="0"/>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 name="자유형 17"/>
            <p:cNvSpPr/>
            <p:nvPr/>
          </p:nvSpPr>
          <p:spPr bwMode="auto">
            <a:xfrm flipH="1">
              <a:off x="3715473" y="3669175"/>
              <a:ext cx="2837727" cy="1400536"/>
            </a:xfrm>
            <a:custGeom>
              <a:avLst/>
              <a:gdLst>
                <a:gd name="connsiteX0" fmla="*/ 0 w 2766349"/>
                <a:gd name="connsiteY0" fmla="*/ 1400536 h 1400536"/>
                <a:gd name="connsiteX1" fmla="*/ 1053296 w 2766349"/>
                <a:gd name="connsiteY1" fmla="*/ 1088020 h 1400536"/>
                <a:gd name="connsiteX2" fmla="*/ 1956122 w 2766349"/>
                <a:gd name="connsiteY2" fmla="*/ 219919 h 1400536"/>
                <a:gd name="connsiteX3" fmla="*/ 2766349 w 2766349"/>
                <a:gd name="connsiteY3" fmla="*/ 0 h 1400536"/>
              </a:gdLst>
              <a:ahLst/>
              <a:cxnLst>
                <a:cxn ang="0">
                  <a:pos x="connsiteX0" y="connsiteY0"/>
                </a:cxn>
                <a:cxn ang="0">
                  <a:pos x="connsiteX1" y="connsiteY1"/>
                </a:cxn>
                <a:cxn ang="0">
                  <a:pos x="connsiteX2" y="connsiteY2"/>
                </a:cxn>
                <a:cxn ang="0">
                  <a:pos x="connsiteX3" y="connsiteY3"/>
                </a:cxn>
              </a:cxnLst>
              <a:rect l="l" t="t" r="r" b="b"/>
              <a:pathLst>
                <a:path w="2766349" h="1400536">
                  <a:moveTo>
                    <a:pt x="0" y="1400536"/>
                  </a:moveTo>
                  <a:cubicBezTo>
                    <a:pt x="363638" y="1342662"/>
                    <a:pt x="727276" y="1284789"/>
                    <a:pt x="1053296" y="1088020"/>
                  </a:cubicBezTo>
                  <a:cubicBezTo>
                    <a:pt x="1379316" y="891251"/>
                    <a:pt x="1670613" y="401256"/>
                    <a:pt x="1956122" y="219919"/>
                  </a:cubicBezTo>
                  <a:cubicBezTo>
                    <a:pt x="2241631" y="38582"/>
                    <a:pt x="2503990" y="19291"/>
                    <a:pt x="2766349" y="0"/>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pSp>
      <p:grpSp>
        <p:nvGrpSpPr>
          <p:cNvPr id="19" name="그룹 18"/>
          <p:cNvGrpSpPr/>
          <p:nvPr/>
        </p:nvGrpSpPr>
        <p:grpSpPr>
          <a:xfrm>
            <a:off x="3382241" y="5156827"/>
            <a:ext cx="1355595" cy="341061"/>
            <a:chOff x="2789274" y="4357853"/>
            <a:chExt cx="817071" cy="333740"/>
          </a:xfrm>
        </p:grpSpPr>
        <p:cxnSp>
          <p:nvCxnSpPr>
            <p:cNvPr id="20" name="직선 연결선 19"/>
            <p:cNvCxnSpPr/>
            <p:nvPr/>
          </p:nvCxnSpPr>
          <p:spPr bwMode="auto">
            <a:xfrm flipH="1">
              <a:off x="2789274" y="4605047"/>
              <a:ext cx="61867" cy="5895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직선 연결선 20"/>
            <p:cNvCxnSpPr/>
            <p:nvPr/>
          </p:nvCxnSpPr>
          <p:spPr bwMode="auto">
            <a:xfrm flipH="1">
              <a:off x="2851141" y="4357853"/>
              <a:ext cx="371201" cy="33374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직선 연결선 21"/>
            <p:cNvCxnSpPr/>
            <p:nvPr/>
          </p:nvCxnSpPr>
          <p:spPr bwMode="auto">
            <a:xfrm flipH="1">
              <a:off x="2974875" y="4411094"/>
              <a:ext cx="290135" cy="26911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직선 연결선 22"/>
            <p:cNvCxnSpPr/>
            <p:nvPr/>
          </p:nvCxnSpPr>
          <p:spPr bwMode="auto">
            <a:xfrm flipH="1">
              <a:off x="3066294" y="4467208"/>
              <a:ext cx="247468" cy="22438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직선 연결선 23"/>
            <p:cNvCxnSpPr/>
            <p:nvPr/>
          </p:nvCxnSpPr>
          <p:spPr bwMode="auto">
            <a:xfrm flipH="1">
              <a:off x="3174467" y="4509973"/>
              <a:ext cx="192944" cy="18162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직선 연결선 24"/>
            <p:cNvCxnSpPr/>
            <p:nvPr/>
          </p:nvCxnSpPr>
          <p:spPr bwMode="auto">
            <a:xfrm flipH="1">
              <a:off x="3282795" y="4548002"/>
              <a:ext cx="152882" cy="13220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직선 연결선 25"/>
            <p:cNvCxnSpPr/>
            <p:nvPr/>
          </p:nvCxnSpPr>
          <p:spPr bwMode="auto">
            <a:xfrm flipH="1">
              <a:off x="3406529" y="4578427"/>
              <a:ext cx="114481" cy="1008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직선 연결선 26"/>
            <p:cNvCxnSpPr/>
            <p:nvPr/>
          </p:nvCxnSpPr>
          <p:spPr bwMode="auto">
            <a:xfrm flipH="1">
              <a:off x="3530263" y="4616457"/>
              <a:ext cx="76082" cy="64674"/>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28" name="그룹 27"/>
          <p:cNvGrpSpPr/>
          <p:nvPr/>
        </p:nvGrpSpPr>
        <p:grpSpPr>
          <a:xfrm>
            <a:off x="2248469" y="1990722"/>
            <a:ext cx="2043275" cy="2865445"/>
            <a:chOff x="2750127" y="1527642"/>
            <a:chExt cx="2043275" cy="2865445"/>
          </a:xfrm>
        </p:grpSpPr>
        <p:sp>
          <p:nvSpPr>
            <p:cNvPr id="29" name="타원 28"/>
            <p:cNvSpPr/>
            <p:nvPr/>
          </p:nvSpPr>
          <p:spPr bwMode="auto">
            <a:xfrm>
              <a:off x="3382241" y="3239502"/>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30" name="타원 29"/>
            <p:cNvSpPr/>
            <p:nvPr/>
          </p:nvSpPr>
          <p:spPr bwMode="auto">
            <a:xfrm>
              <a:off x="3887932" y="2936766"/>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31" name="타원 30"/>
            <p:cNvSpPr/>
            <p:nvPr/>
          </p:nvSpPr>
          <p:spPr bwMode="auto">
            <a:xfrm>
              <a:off x="3002973" y="3441326"/>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32" name="타원 31"/>
            <p:cNvSpPr/>
            <p:nvPr/>
          </p:nvSpPr>
          <p:spPr bwMode="auto">
            <a:xfrm>
              <a:off x="3129395" y="3643149"/>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33" name="타원 32"/>
            <p:cNvSpPr/>
            <p:nvPr/>
          </p:nvSpPr>
          <p:spPr bwMode="auto">
            <a:xfrm>
              <a:off x="2750127" y="3844973"/>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34" name="타원 33"/>
            <p:cNvSpPr/>
            <p:nvPr/>
          </p:nvSpPr>
          <p:spPr bwMode="auto">
            <a:xfrm>
              <a:off x="4140777" y="2634031"/>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35" name="타원 34"/>
            <p:cNvSpPr/>
            <p:nvPr/>
          </p:nvSpPr>
          <p:spPr bwMode="auto">
            <a:xfrm>
              <a:off x="3635086" y="3441326"/>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36" name="타원 35"/>
            <p:cNvSpPr/>
            <p:nvPr/>
          </p:nvSpPr>
          <p:spPr bwMode="auto">
            <a:xfrm>
              <a:off x="3255818" y="2835854"/>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37" name="타원 36"/>
            <p:cNvSpPr/>
            <p:nvPr/>
          </p:nvSpPr>
          <p:spPr bwMode="auto">
            <a:xfrm>
              <a:off x="3255818" y="3037678"/>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38" name="타원 37"/>
            <p:cNvSpPr/>
            <p:nvPr/>
          </p:nvSpPr>
          <p:spPr bwMode="auto">
            <a:xfrm>
              <a:off x="3635086" y="2634031"/>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39" name="타원 38"/>
            <p:cNvSpPr/>
            <p:nvPr/>
          </p:nvSpPr>
          <p:spPr bwMode="auto">
            <a:xfrm>
              <a:off x="4520045" y="2432207"/>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40" name="타원 39"/>
            <p:cNvSpPr/>
            <p:nvPr/>
          </p:nvSpPr>
          <p:spPr bwMode="auto">
            <a:xfrm>
              <a:off x="4267200" y="2230383"/>
              <a:ext cx="273357" cy="149654"/>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41" name="타원 40"/>
            <p:cNvSpPr/>
            <p:nvPr/>
          </p:nvSpPr>
          <p:spPr bwMode="auto">
            <a:xfrm rot="2664626">
              <a:off x="3393224" y="1527642"/>
              <a:ext cx="1031800" cy="2865445"/>
            </a:xfrm>
            <a:prstGeom prst="ellipse">
              <a:avLst/>
            </a:prstGeom>
            <a:solidFill>
              <a:srgbClr val="523BFB">
                <a:alpha val="13000"/>
              </a:srgbClr>
            </a:solidFill>
            <a:ln w="9525" cap="flat" cmpd="sng" algn="ctr">
              <a:solidFill>
                <a:schemeClr val="bg2">
                  <a:lumMod val="60000"/>
                  <a:lumOff val="4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pSp>
      <p:grpSp>
        <p:nvGrpSpPr>
          <p:cNvPr id="42" name="그룹 41"/>
          <p:cNvGrpSpPr/>
          <p:nvPr/>
        </p:nvGrpSpPr>
        <p:grpSpPr>
          <a:xfrm>
            <a:off x="3775797" y="2528177"/>
            <a:ext cx="3441821" cy="2014810"/>
            <a:chOff x="4407370" y="2596965"/>
            <a:chExt cx="3441821" cy="2014810"/>
          </a:xfrm>
        </p:grpSpPr>
        <p:sp>
          <p:nvSpPr>
            <p:cNvPr id="43" name="십자형 42"/>
            <p:cNvSpPr/>
            <p:nvPr/>
          </p:nvSpPr>
          <p:spPr bwMode="auto">
            <a:xfrm rot="2379317">
              <a:off x="5530262" y="3404261"/>
              <a:ext cx="351568" cy="299307"/>
            </a:xfrm>
            <a:prstGeom prst="plus">
              <a:avLst>
                <a:gd name="adj" fmla="val 38793"/>
              </a:avLst>
            </a:prstGeom>
            <a:solidFill>
              <a:srgbClr val="FF11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44" name="십자형 43"/>
            <p:cNvSpPr/>
            <p:nvPr/>
          </p:nvSpPr>
          <p:spPr bwMode="auto">
            <a:xfrm rot="2379317">
              <a:off x="6288799" y="3303351"/>
              <a:ext cx="351568" cy="299307"/>
            </a:xfrm>
            <a:prstGeom prst="plus">
              <a:avLst>
                <a:gd name="adj" fmla="val 38793"/>
              </a:avLst>
            </a:prstGeom>
            <a:solidFill>
              <a:srgbClr val="FF11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45" name="십자형 44"/>
            <p:cNvSpPr/>
            <p:nvPr/>
          </p:nvSpPr>
          <p:spPr bwMode="auto">
            <a:xfrm rot="2379317">
              <a:off x="5277417" y="3706997"/>
              <a:ext cx="351568" cy="299307"/>
            </a:xfrm>
            <a:prstGeom prst="plus">
              <a:avLst>
                <a:gd name="adj" fmla="val 38793"/>
              </a:avLst>
            </a:prstGeom>
            <a:solidFill>
              <a:srgbClr val="FF11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46" name="십자형 45"/>
            <p:cNvSpPr/>
            <p:nvPr/>
          </p:nvSpPr>
          <p:spPr bwMode="auto">
            <a:xfrm rot="2379317">
              <a:off x="7173756" y="2596965"/>
              <a:ext cx="351568" cy="299307"/>
            </a:xfrm>
            <a:prstGeom prst="plus">
              <a:avLst>
                <a:gd name="adj" fmla="val 38793"/>
              </a:avLst>
            </a:prstGeom>
            <a:solidFill>
              <a:srgbClr val="FF11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47" name="십자형 46"/>
            <p:cNvSpPr/>
            <p:nvPr/>
          </p:nvSpPr>
          <p:spPr bwMode="auto">
            <a:xfrm rot="2379317">
              <a:off x="5909530" y="3505172"/>
              <a:ext cx="351568" cy="299307"/>
            </a:xfrm>
            <a:prstGeom prst="plus">
              <a:avLst>
                <a:gd name="adj" fmla="val 38793"/>
              </a:avLst>
            </a:prstGeom>
            <a:solidFill>
              <a:srgbClr val="FF11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48" name="십자형 47"/>
            <p:cNvSpPr/>
            <p:nvPr/>
          </p:nvSpPr>
          <p:spPr bwMode="auto">
            <a:xfrm rot="2379317">
              <a:off x="6541644" y="2697878"/>
              <a:ext cx="351568" cy="299307"/>
            </a:xfrm>
            <a:prstGeom prst="plus">
              <a:avLst>
                <a:gd name="adj" fmla="val 38793"/>
              </a:avLst>
            </a:prstGeom>
            <a:solidFill>
              <a:srgbClr val="FF11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49" name="십자형 48"/>
            <p:cNvSpPr/>
            <p:nvPr/>
          </p:nvSpPr>
          <p:spPr bwMode="auto">
            <a:xfrm rot="2379317">
              <a:off x="6035951" y="3202439"/>
              <a:ext cx="351568" cy="299307"/>
            </a:xfrm>
            <a:prstGeom prst="plus">
              <a:avLst>
                <a:gd name="adj" fmla="val 38793"/>
              </a:avLst>
            </a:prstGeom>
            <a:solidFill>
              <a:srgbClr val="FF11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50" name="십자형 49"/>
            <p:cNvSpPr/>
            <p:nvPr/>
          </p:nvSpPr>
          <p:spPr bwMode="auto">
            <a:xfrm rot="2379317">
              <a:off x="5024570" y="4110646"/>
              <a:ext cx="351568" cy="299307"/>
            </a:xfrm>
            <a:prstGeom prst="plus">
              <a:avLst>
                <a:gd name="adj" fmla="val 38793"/>
              </a:avLst>
            </a:prstGeom>
            <a:solidFill>
              <a:srgbClr val="FF11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51" name="십자형 50"/>
            <p:cNvSpPr/>
            <p:nvPr/>
          </p:nvSpPr>
          <p:spPr bwMode="auto">
            <a:xfrm rot="2379317">
              <a:off x="4645303" y="4312468"/>
              <a:ext cx="351568" cy="299307"/>
            </a:xfrm>
            <a:prstGeom prst="plus">
              <a:avLst>
                <a:gd name="adj" fmla="val 38793"/>
              </a:avLst>
            </a:prstGeom>
            <a:solidFill>
              <a:srgbClr val="FF11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52" name="십자형 51"/>
            <p:cNvSpPr/>
            <p:nvPr/>
          </p:nvSpPr>
          <p:spPr bwMode="auto">
            <a:xfrm rot="2379317">
              <a:off x="5656685" y="3807909"/>
              <a:ext cx="351568" cy="299307"/>
            </a:xfrm>
            <a:prstGeom prst="plus">
              <a:avLst>
                <a:gd name="adj" fmla="val 38793"/>
              </a:avLst>
            </a:prstGeom>
            <a:solidFill>
              <a:srgbClr val="FF11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53" name="십자형 52"/>
            <p:cNvSpPr/>
            <p:nvPr/>
          </p:nvSpPr>
          <p:spPr bwMode="auto">
            <a:xfrm rot="2379317">
              <a:off x="6035953" y="2899702"/>
              <a:ext cx="351568" cy="299307"/>
            </a:xfrm>
            <a:prstGeom prst="plus">
              <a:avLst>
                <a:gd name="adj" fmla="val 38793"/>
              </a:avLst>
            </a:prstGeom>
            <a:solidFill>
              <a:srgbClr val="FF111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54" name="타원 53"/>
            <p:cNvSpPr/>
            <p:nvPr/>
          </p:nvSpPr>
          <p:spPr bwMode="auto">
            <a:xfrm rot="2819537">
              <a:off x="5647706" y="1774787"/>
              <a:ext cx="961150" cy="3441821"/>
            </a:xfrm>
            <a:prstGeom prst="ellipse">
              <a:avLst/>
            </a:prstGeom>
            <a:solidFill>
              <a:srgbClr val="FF1111">
                <a:alpha val="13000"/>
              </a:srgbClr>
            </a:solidFill>
            <a:ln w="9525" cap="flat" cmpd="sng" algn="ctr">
              <a:solidFill>
                <a:schemeClr val="bg2">
                  <a:lumMod val="60000"/>
                  <a:lumOff val="4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pSp>
      <p:grpSp>
        <p:nvGrpSpPr>
          <p:cNvPr id="55" name="그룹 54"/>
          <p:cNvGrpSpPr/>
          <p:nvPr/>
        </p:nvGrpSpPr>
        <p:grpSpPr>
          <a:xfrm>
            <a:off x="1485066" y="2438400"/>
            <a:ext cx="759370" cy="1796442"/>
            <a:chOff x="1485066" y="2438400"/>
            <a:chExt cx="759370" cy="1796442"/>
          </a:xfrm>
        </p:grpSpPr>
        <p:cxnSp>
          <p:nvCxnSpPr>
            <p:cNvPr id="56" name="직선 연결선 55"/>
            <p:cNvCxnSpPr/>
            <p:nvPr/>
          </p:nvCxnSpPr>
          <p:spPr bwMode="auto">
            <a:xfrm flipH="1" flipV="1">
              <a:off x="1513876" y="2800815"/>
              <a:ext cx="522450" cy="32948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7" name="직선 연결선 56"/>
            <p:cNvCxnSpPr/>
            <p:nvPr/>
          </p:nvCxnSpPr>
          <p:spPr bwMode="auto">
            <a:xfrm rot="5400000" flipH="1">
              <a:off x="1619377" y="2784311"/>
              <a:ext cx="491582" cy="7585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8" name="직선 연결선 57"/>
            <p:cNvCxnSpPr/>
            <p:nvPr/>
          </p:nvCxnSpPr>
          <p:spPr bwMode="auto">
            <a:xfrm rot="5400000" flipH="1">
              <a:off x="1625491" y="2967938"/>
              <a:ext cx="384226" cy="61164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9" name="직선 연결선 58"/>
            <p:cNvCxnSpPr/>
            <p:nvPr/>
          </p:nvCxnSpPr>
          <p:spPr bwMode="auto">
            <a:xfrm flipH="1" flipV="1">
              <a:off x="1485900" y="3202715"/>
              <a:ext cx="637528" cy="3785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직선 연결선 59"/>
            <p:cNvCxnSpPr/>
            <p:nvPr/>
          </p:nvCxnSpPr>
          <p:spPr bwMode="auto">
            <a:xfrm flipH="1" flipV="1">
              <a:off x="1485901" y="3345969"/>
              <a:ext cx="550426" cy="34592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직선 연결선 60"/>
            <p:cNvCxnSpPr/>
            <p:nvPr/>
          </p:nvCxnSpPr>
          <p:spPr bwMode="auto">
            <a:xfrm flipH="1" flipV="1">
              <a:off x="1511779" y="3489428"/>
              <a:ext cx="469420" cy="2893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직선 연결선 61"/>
            <p:cNvCxnSpPr/>
            <p:nvPr/>
          </p:nvCxnSpPr>
          <p:spPr bwMode="auto">
            <a:xfrm flipH="1" flipV="1">
              <a:off x="1513876" y="3653291"/>
              <a:ext cx="391123" cy="245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3" name="직선 연결선 62"/>
            <p:cNvCxnSpPr/>
            <p:nvPr/>
          </p:nvCxnSpPr>
          <p:spPr bwMode="auto">
            <a:xfrm flipH="1" flipV="1">
              <a:off x="1509680" y="3817151"/>
              <a:ext cx="242921" cy="1551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직선 연결선 63"/>
            <p:cNvCxnSpPr/>
            <p:nvPr/>
          </p:nvCxnSpPr>
          <p:spPr bwMode="auto">
            <a:xfrm flipH="1" flipV="1">
              <a:off x="1509680" y="3962401"/>
              <a:ext cx="166720" cy="977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직선 연결선 64"/>
            <p:cNvCxnSpPr/>
            <p:nvPr/>
          </p:nvCxnSpPr>
          <p:spPr bwMode="auto">
            <a:xfrm flipH="1" flipV="1">
              <a:off x="1509680" y="4191001"/>
              <a:ext cx="38934" cy="438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직선 연결선 65"/>
            <p:cNvCxnSpPr/>
            <p:nvPr/>
          </p:nvCxnSpPr>
          <p:spPr bwMode="auto">
            <a:xfrm flipH="1" flipV="1">
              <a:off x="1509679" y="2627252"/>
              <a:ext cx="242921" cy="15512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직선 연결선 66"/>
            <p:cNvCxnSpPr/>
            <p:nvPr/>
          </p:nvCxnSpPr>
          <p:spPr bwMode="auto">
            <a:xfrm flipH="1" flipV="1">
              <a:off x="1485066" y="2438400"/>
              <a:ext cx="38934" cy="4384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68" name="TextBox 67"/>
          <p:cNvSpPr txBox="1"/>
          <p:nvPr/>
        </p:nvSpPr>
        <p:spPr>
          <a:xfrm>
            <a:off x="5452331" y="5529489"/>
            <a:ext cx="1337226" cy="461665"/>
          </a:xfrm>
          <a:prstGeom prst="rect">
            <a:avLst/>
          </a:prstGeom>
          <a:noFill/>
        </p:spPr>
        <p:txBody>
          <a:bodyPr wrap="none" rtlCol="0">
            <a:spAutoFit/>
          </a:bodyPr>
          <a:lstStyle/>
          <a:p>
            <a:r>
              <a:rPr lang="en-US" altLang="ko-KR" dirty="0"/>
              <a:t>Feature 1</a:t>
            </a:r>
            <a:endParaRPr lang="ko-KR" altLang="en-US" dirty="0"/>
          </a:p>
        </p:txBody>
      </p:sp>
      <p:sp>
        <p:nvSpPr>
          <p:cNvPr id="69" name="TextBox 68"/>
          <p:cNvSpPr txBox="1"/>
          <p:nvPr/>
        </p:nvSpPr>
        <p:spPr>
          <a:xfrm>
            <a:off x="858777" y="1833059"/>
            <a:ext cx="553998" cy="1244893"/>
          </a:xfrm>
          <a:prstGeom prst="rect">
            <a:avLst/>
          </a:prstGeom>
          <a:noFill/>
        </p:spPr>
        <p:txBody>
          <a:bodyPr vert="eaVert" wrap="none" rtlCol="0">
            <a:spAutoFit/>
          </a:bodyPr>
          <a:lstStyle/>
          <a:p>
            <a:r>
              <a:rPr lang="en-US" altLang="ko-KR" dirty="0"/>
              <a:t>Feature 2</a:t>
            </a:r>
            <a:endParaRPr lang="ko-KR" altLang="en-US" dirty="0"/>
          </a:p>
        </p:txBody>
      </p:sp>
    </p:spTree>
    <p:extLst>
      <p:ext uri="{BB962C8B-B14F-4D97-AF65-F5344CB8AC3E}">
        <p14:creationId xmlns:p14="http://schemas.microsoft.com/office/powerpoint/2010/main" val="835904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Curse of Dimensionality</a:t>
            </a:r>
            <a:endParaRPr lang="ko-KR" altLang="en-US" dirty="0"/>
          </a:p>
        </p:txBody>
      </p:sp>
      <p:sp>
        <p:nvSpPr>
          <p:cNvPr id="3" name="내용 개체 틀 2"/>
          <p:cNvSpPr>
            <a:spLocks noGrp="1"/>
          </p:cNvSpPr>
          <p:nvPr>
            <p:ph idx="1"/>
          </p:nvPr>
        </p:nvSpPr>
        <p:spPr>
          <a:xfrm>
            <a:off x="381000" y="1066800"/>
            <a:ext cx="7772400" cy="5105400"/>
          </a:xfrm>
        </p:spPr>
        <p:txBody>
          <a:bodyPr/>
          <a:lstStyle/>
          <a:p>
            <a:pPr lvl="1"/>
            <a:r>
              <a:rPr lang="en-US" altLang="ko-KR" dirty="0"/>
              <a:t>To achieve same density as N = </a:t>
            </a:r>
            <a:r>
              <a:rPr lang="en-US" altLang="ko-KR" i="1" dirty="0"/>
              <a:t>100  </a:t>
            </a:r>
            <a:r>
              <a:rPr lang="en-US" altLang="ko-KR" dirty="0"/>
              <a:t>for </a:t>
            </a:r>
            <a:r>
              <a:rPr lang="en-US" altLang="ko-KR" i="1" dirty="0"/>
              <a:t>1-</a:t>
            </a:r>
            <a:r>
              <a:rPr lang="en-US" altLang="ko-KR" dirty="0"/>
              <a:t>variable</a:t>
            </a:r>
          </a:p>
          <a:p>
            <a:pPr lvl="1"/>
            <a:r>
              <a:rPr lang="en-US" altLang="ko-KR" dirty="0"/>
              <a:t>We need N = </a:t>
            </a:r>
            <a:r>
              <a:rPr lang="en-US" altLang="ko-KR" i="1" dirty="0"/>
              <a:t>100</a:t>
            </a:r>
            <a:r>
              <a:rPr lang="en-US" altLang="ko-KR" i="1" baseline="30000" dirty="0"/>
              <a:t>D</a:t>
            </a:r>
            <a:r>
              <a:rPr lang="en-US" altLang="ko-KR" i="1" dirty="0"/>
              <a:t> </a:t>
            </a:r>
            <a:r>
              <a:rPr lang="en-US" altLang="ko-KR" dirty="0"/>
              <a:t>for </a:t>
            </a:r>
            <a:r>
              <a:rPr lang="en-US" altLang="ko-KR" i="1" dirty="0"/>
              <a:t>D</a:t>
            </a:r>
            <a:r>
              <a:rPr lang="en-US" altLang="ko-KR" dirty="0"/>
              <a:t> variables</a:t>
            </a:r>
            <a:endParaRPr lang="ko-KR" altLang="en-US" dirty="0"/>
          </a:p>
          <a:p>
            <a:endParaRPr lang="en-US" altLang="ko-KR" dirty="0"/>
          </a:p>
          <a:p>
            <a:endParaRPr lang="en-US" altLang="ko-KR" dirty="0"/>
          </a:p>
          <a:p>
            <a:endParaRPr lang="en-US" altLang="ko-KR" dirty="0"/>
          </a:p>
          <a:p>
            <a:endParaRPr lang="en-US" altLang="ko-KR" dirty="0"/>
          </a:p>
          <a:p>
            <a:endParaRPr lang="en-US" altLang="ko-KR" dirty="0"/>
          </a:p>
          <a:p>
            <a:pPr lvl="1"/>
            <a:r>
              <a:rPr lang="en-US" altLang="ko-KR" dirty="0"/>
              <a:t>Conversely, when we have </a:t>
            </a:r>
            <a:r>
              <a:rPr lang="en-US" altLang="ko-KR" i="1" dirty="0"/>
              <a:t>60,000</a:t>
            </a:r>
            <a:r>
              <a:rPr lang="en-US" altLang="ko-KR" dirty="0"/>
              <a:t> data for </a:t>
            </a:r>
            <a:r>
              <a:rPr lang="en-US" altLang="ko-KR" i="1" dirty="0"/>
              <a:t>10</a:t>
            </a:r>
            <a:r>
              <a:rPr lang="en-US" altLang="ko-KR" dirty="0"/>
              <a:t>-dimensional space, the density is the same as </a:t>
            </a:r>
            <a:r>
              <a:rPr lang="en-US" altLang="ko-KR" i="1" dirty="0"/>
              <a:t>3</a:t>
            </a:r>
            <a:r>
              <a:rPr lang="en-US" altLang="ko-KR" dirty="0"/>
              <a:t> data in </a:t>
            </a:r>
            <a:r>
              <a:rPr lang="en-US" altLang="ko-KR" i="1" dirty="0"/>
              <a:t>1</a:t>
            </a:r>
            <a:r>
              <a:rPr lang="en-US" altLang="ko-KR" dirty="0"/>
              <a:t>-dimensional space.</a:t>
            </a:r>
            <a:endParaRPr lang="ko-KR" altLang="en-US" dirty="0"/>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23</a:t>
            </a:fld>
            <a:endParaRPr lang="en-US" altLang="ko-KR" dirty="0"/>
          </a:p>
        </p:txBody>
      </p:sp>
      <p:grpSp>
        <p:nvGrpSpPr>
          <p:cNvPr id="98" name="그룹 97"/>
          <p:cNvGrpSpPr/>
          <p:nvPr/>
        </p:nvGrpSpPr>
        <p:grpSpPr>
          <a:xfrm>
            <a:off x="1143000" y="3810000"/>
            <a:ext cx="2667000" cy="76200"/>
            <a:chOff x="990600" y="4876800"/>
            <a:chExt cx="2667000" cy="76200"/>
          </a:xfrm>
        </p:grpSpPr>
        <p:cxnSp>
          <p:nvCxnSpPr>
            <p:cNvPr id="33" name="직선 연결선 32"/>
            <p:cNvCxnSpPr/>
            <p:nvPr/>
          </p:nvCxnSpPr>
          <p:spPr bwMode="auto">
            <a:xfrm>
              <a:off x="990600" y="4953000"/>
              <a:ext cx="2667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37" name="그룹 18"/>
            <p:cNvGrpSpPr/>
            <p:nvPr/>
          </p:nvGrpSpPr>
          <p:grpSpPr>
            <a:xfrm>
              <a:off x="2667000" y="4876800"/>
              <a:ext cx="72607" cy="58202"/>
              <a:chOff x="6553200" y="2590800"/>
              <a:chExt cx="89340" cy="76200"/>
            </a:xfrm>
          </p:grpSpPr>
          <p:cxnSp>
            <p:nvCxnSpPr>
              <p:cNvPr id="92"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3"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42" name="그룹 18"/>
            <p:cNvGrpSpPr/>
            <p:nvPr/>
          </p:nvGrpSpPr>
          <p:grpSpPr>
            <a:xfrm>
              <a:off x="2209800" y="4876800"/>
              <a:ext cx="72607" cy="58202"/>
              <a:chOff x="6553200" y="2590800"/>
              <a:chExt cx="89340" cy="76200"/>
            </a:xfrm>
          </p:grpSpPr>
          <p:cxnSp>
            <p:nvCxnSpPr>
              <p:cNvPr id="90"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1"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43" name="그룹 18"/>
            <p:cNvGrpSpPr/>
            <p:nvPr/>
          </p:nvGrpSpPr>
          <p:grpSpPr>
            <a:xfrm>
              <a:off x="2514600" y="4876800"/>
              <a:ext cx="72607" cy="58202"/>
              <a:chOff x="6553200" y="2590800"/>
              <a:chExt cx="89340" cy="76200"/>
            </a:xfrm>
          </p:grpSpPr>
          <p:cxnSp>
            <p:nvCxnSpPr>
              <p:cNvPr id="88"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89"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44" name="그룹 18"/>
            <p:cNvGrpSpPr/>
            <p:nvPr/>
          </p:nvGrpSpPr>
          <p:grpSpPr>
            <a:xfrm>
              <a:off x="2819400" y="4876800"/>
              <a:ext cx="72607" cy="58202"/>
              <a:chOff x="6553200" y="2590800"/>
              <a:chExt cx="89340" cy="76200"/>
            </a:xfrm>
          </p:grpSpPr>
          <p:cxnSp>
            <p:nvCxnSpPr>
              <p:cNvPr id="86"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87"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45" name="그룹 97"/>
            <p:cNvGrpSpPr/>
            <p:nvPr/>
          </p:nvGrpSpPr>
          <p:grpSpPr>
            <a:xfrm>
              <a:off x="2057400" y="4876800"/>
              <a:ext cx="72607" cy="58202"/>
              <a:chOff x="6553200" y="2590800"/>
              <a:chExt cx="89340" cy="76200"/>
            </a:xfrm>
          </p:grpSpPr>
          <p:cxnSp>
            <p:nvCxnSpPr>
              <p:cNvPr id="84"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85"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50" name="그룹 18"/>
            <p:cNvGrpSpPr/>
            <p:nvPr/>
          </p:nvGrpSpPr>
          <p:grpSpPr>
            <a:xfrm>
              <a:off x="1600200" y="4876800"/>
              <a:ext cx="72607" cy="58202"/>
              <a:chOff x="6553200" y="2590800"/>
              <a:chExt cx="89340" cy="76200"/>
            </a:xfrm>
          </p:grpSpPr>
          <p:cxnSp>
            <p:nvCxnSpPr>
              <p:cNvPr id="82"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83"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51" name="그룹 18"/>
            <p:cNvGrpSpPr/>
            <p:nvPr/>
          </p:nvGrpSpPr>
          <p:grpSpPr>
            <a:xfrm>
              <a:off x="2971800" y="4876800"/>
              <a:ext cx="72607" cy="58202"/>
              <a:chOff x="6553200" y="2590800"/>
              <a:chExt cx="89340" cy="76200"/>
            </a:xfrm>
          </p:grpSpPr>
          <p:cxnSp>
            <p:nvCxnSpPr>
              <p:cNvPr id="80"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81"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52" name="그룹 51"/>
            <p:cNvGrpSpPr/>
            <p:nvPr/>
          </p:nvGrpSpPr>
          <p:grpSpPr>
            <a:xfrm>
              <a:off x="1905000" y="4876800"/>
              <a:ext cx="72607" cy="58202"/>
              <a:chOff x="6553200" y="2590800"/>
              <a:chExt cx="89340" cy="76200"/>
            </a:xfrm>
          </p:grpSpPr>
          <p:cxnSp>
            <p:nvCxnSpPr>
              <p:cNvPr id="78"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79"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55" name="그룹 18"/>
            <p:cNvGrpSpPr/>
            <p:nvPr/>
          </p:nvGrpSpPr>
          <p:grpSpPr>
            <a:xfrm>
              <a:off x="1447800" y="4876800"/>
              <a:ext cx="72607" cy="58202"/>
              <a:chOff x="6553200" y="2590800"/>
              <a:chExt cx="89340" cy="76200"/>
            </a:xfrm>
          </p:grpSpPr>
          <p:cxnSp>
            <p:nvCxnSpPr>
              <p:cNvPr id="76"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77"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56" name="그룹 18"/>
            <p:cNvGrpSpPr/>
            <p:nvPr/>
          </p:nvGrpSpPr>
          <p:grpSpPr>
            <a:xfrm>
              <a:off x="2362200" y="4876800"/>
              <a:ext cx="72607" cy="58202"/>
              <a:chOff x="6553200" y="2590800"/>
              <a:chExt cx="89340" cy="76200"/>
            </a:xfrm>
          </p:grpSpPr>
          <p:cxnSp>
            <p:nvCxnSpPr>
              <p:cNvPr id="74"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75"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59" name="그룹 18"/>
            <p:cNvGrpSpPr/>
            <p:nvPr/>
          </p:nvGrpSpPr>
          <p:grpSpPr>
            <a:xfrm>
              <a:off x="3124200" y="4876800"/>
              <a:ext cx="72607" cy="58202"/>
              <a:chOff x="6553200" y="2590800"/>
              <a:chExt cx="89340" cy="76200"/>
            </a:xfrm>
          </p:grpSpPr>
          <p:cxnSp>
            <p:nvCxnSpPr>
              <p:cNvPr id="72" name="직선 연결선 71"/>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73"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65" name="그룹 18"/>
            <p:cNvGrpSpPr/>
            <p:nvPr/>
          </p:nvGrpSpPr>
          <p:grpSpPr>
            <a:xfrm>
              <a:off x="1752600" y="4876800"/>
              <a:ext cx="72607" cy="58202"/>
              <a:chOff x="6553200" y="2590800"/>
              <a:chExt cx="89340" cy="76200"/>
            </a:xfrm>
          </p:grpSpPr>
          <p:cxnSp>
            <p:nvCxnSpPr>
              <p:cNvPr id="70"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71"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0" name="그룹 9"/>
          <p:cNvGrpSpPr/>
          <p:nvPr/>
        </p:nvGrpSpPr>
        <p:grpSpPr>
          <a:xfrm>
            <a:off x="5029200" y="2819400"/>
            <a:ext cx="2667000" cy="1981200"/>
            <a:chOff x="5029200" y="2590800"/>
            <a:chExt cx="2667000" cy="1981200"/>
          </a:xfrm>
        </p:grpSpPr>
        <p:grpSp>
          <p:nvGrpSpPr>
            <p:cNvPr id="917" name="그룹 916"/>
            <p:cNvGrpSpPr/>
            <p:nvPr/>
          </p:nvGrpSpPr>
          <p:grpSpPr>
            <a:xfrm>
              <a:off x="5029200" y="2590800"/>
              <a:ext cx="2667000" cy="1981200"/>
              <a:chOff x="5257800" y="1066800"/>
              <a:chExt cx="2667000" cy="1981200"/>
            </a:xfrm>
          </p:grpSpPr>
          <p:cxnSp>
            <p:nvCxnSpPr>
              <p:cNvPr id="1809" name="직선 연결선 1808"/>
              <p:cNvCxnSpPr/>
              <p:nvPr/>
            </p:nvCxnSpPr>
            <p:spPr bwMode="auto">
              <a:xfrm>
                <a:off x="5257800" y="1600200"/>
                <a:ext cx="0" cy="14478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10" name="평행 사변형 1809"/>
              <p:cNvSpPr/>
              <p:nvPr/>
            </p:nvSpPr>
            <p:spPr bwMode="auto">
              <a:xfrm>
                <a:off x="5257800" y="1066800"/>
                <a:ext cx="2590800" cy="533400"/>
              </a:xfrm>
              <a:prstGeom prst="parallelogram">
                <a:avLst>
                  <a:gd name="adj" fmla="val 91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11" name="평행 사변형 1810"/>
              <p:cNvSpPr/>
              <p:nvPr/>
            </p:nvSpPr>
            <p:spPr bwMode="auto">
              <a:xfrm>
                <a:off x="5257800" y="2514600"/>
                <a:ext cx="2590800" cy="533400"/>
              </a:xfrm>
              <a:prstGeom prst="parallelogram">
                <a:avLst>
                  <a:gd name="adj" fmla="val 91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1812" name="직선 연결선 1811"/>
              <p:cNvCxnSpPr/>
              <p:nvPr/>
            </p:nvCxnSpPr>
            <p:spPr bwMode="auto">
              <a:xfrm>
                <a:off x="5638800" y="2514600"/>
                <a:ext cx="2286000" cy="0"/>
              </a:xfrm>
              <a:prstGeom prst="line">
                <a:avLst/>
              </a:prstGeom>
              <a:solidFill>
                <a:schemeClr val="accent1"/>
              </a:solidFill>
              <a:ln w="9525" cap="flat" cmpd="sng" algn="ctr">
                <a:solidFill>
                  <a:schemeClr val="bg1"/>
                </a:solidFill>
                <a:prstDash val="dash"/>
                <a:round/>
                <a:headEnd type="none" w="med" len="med"/>
                <a:tailEnd type="none" w="med" len="med"/>
              </a:ln>
              <a:effectLst/>
            </p:spPr>
          </p:cxnSp>
          <p:cxnSp>
            <p:nvCxnSpPr>
              <p:cNvPr id="1813" name="직선 연결선 1812"/>
              <p:cNvCxnSpPr/>
              <p:nvPr/>
            </p:nvCxnSpPr>
            <p:spPr bwMode="auto">
              <a:xfrm flipV="1">
                <a:off x="5257800" y="2447925"/>
                <a:ext cx="564364" cy="600075"/>
              </a:xfrm>
              <a:prstGeom prst="line">
                <a:avLst/>
              </a:prstGeom>
              <a:solidFill>
                <a:schemeClr val="accent1"/>
              </a:solidFill>
              <a:ln w="25400" cap="flat" cmpd="sng" algn="ctr">
                <a:solidFill>
                  <a:schemeClr val="bg1"/>
                </a:solidFill>
                <a:prstDash val="dash"/>
                <a:round/>
                <a:headEnd type="none" w="med" len="med"/>
                <a:tailEnd type="none" w="med" len="med"/>
              </a:ln>
              <a:effectLst/>
            </p:spPr>
          </p:cxnSp>
          <p:cxnSp>
            <p:nvCxnSpPr>
              <p:cNvPr id="1814" name="직선 연결선 1813"/>
              <p:cNvCxnSpPr/>
              <p:nvPr/>
            </p:nvCxnSpPr>
            <p:spPr bwMode="auto">
              <a:xfrm>
                <a:off x="7345180" y="1600200"/>
                <a:ext cx="0" cy="1447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15" name="직선 연결선 1814"/>
              <p:cNvCxnSpPr/>
              <p:nvPr/>
            </p:nvCxnSpPr>
            <p:spPr bwMode="auto">
              <a:xfrm>
                <a:off x="7848600" y="1066800"/>
                <a:ext cx="0" cy="1447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16" name="직선 연결선 1815"/>
              <p:cNvCxnSpPr/>
              <p:nvPr/>
            </p:nvCxnSpPr>
            <p:spPr bwMode="auto">
              <a:xfrm>
                <a:off x="5791200" y="1066800"/>
                <a:ext cx="0" cy="1447800"/>
              </a:xfrm>
              <a:prstGeom prst="line">
                <a:avLst/>
              </a:prstGeom>
              <a:solidFill>
                <a:schemeClr val="accent1"/>
              </a:solidFill>
              <a:ln w="9525" cap="flat" cmpd="sng" algn="ctr">
                <a:solidFill>
                  <a:schemeClr val="tx1"/>
                </a:solidFill>
                <a:prstDash val="dash"/>
                <a:round/>
                <a:headEnd type="none" w="med" len="med"/>
                <a:tailEnd type="none" w="med" len="med"/>
              </a:ln>
              <a:effectLst/>
            </p:spPr>
          </p:cxnSp>
        </p:grpSp>
        <p:grpSp>
          <p:nvGrpSpPr>
            <p:cNvPr id="918" name="그룹 917"/>
            <p:cNvGrpSpPr/>
            <p:nvPr/>
          </p:nvGrpSpPr>
          <p:grpSpPr>
            <a:xfrm>
              <a:off x="5105400" y="3276600"/>
              <a:ext cx="1752600" cy="1143000"/>
              <a:chOff x="5334000" y="1752600"/>
              <a:chExt cx="1752600" cy="1143000"/>
            </a:xfrm>
          </p:grpSpPr>
          <p:grpSp>
            <p:nvGrpSpPr>
              <p:cNvPr id="1513" name="그룹 1512"/>
              <p:cNvGrpSpPr/>
              <p:nvPr/>
            </p:nvGrpSpPr>
            <p:grpSpPr>
              <a:xfrm>
                <a:off x="5334000" y="2837398"/>
                <a:ext cx="1749007" cy="58202"/>
                <a:chOff x="5562600" y="5410200"/>
                <a:chExt cx="1749007" cy="58202"/>
              </a:xfrm>
            </p:grpSpPr>
            <p:grpSp>
              <p:nvGrpSpPr>
                <p:cNvPr id="1773" name="그룹 18"/>
                <p:cNvGrpSpPr/>
                <p:nvPr/>
              </p:nvGrpSpPr>
              <p:grpSpPr>
                <a:xfrm>
                  <a:off x="6781800" y="5410200"/>
                  <a:ext cx="72607" cy="58202"/>
                  <a:chOff x="6553200" y="2590800"/>
                  <a:chExt cx="89340" cy="76200"/>
                </a:xfrm>
              </p:grpSpPr>
              <p:cxnSp>
                <p:nvCxnSpPr>
                  <p:cNvPr id="1807"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808"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74" name="그룹 18"/>
                <p:cNvGrpSpPr/>
                <p:nvPr/>
              </p:nvGrpSpPr>
              <p:grpSpPr>
                <a:xfrm>
                  <a:off x="6324600" y="5410200"/>
                  <a:ext cx="72607" cy="58202"/>
                  <a:chOff x="6553200" y="2590800"/>
                  <a:chExt cx="89340" cy="76200"/>
                </a:xfrm>
              </p:grpSpPr>
              <p:cxnSp>
                <p:nvCxnSpPr>
                  <p:cNvPr id="1805"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806"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75" name="그룹 18"/>
                <p:cNvGrpSpPr/>
                <p:nvPr/>
              </p:nvGrpSpPr>
              <p:grpSpPr>
                <a:xfrm>
                  <a:off x="6629400" y="5410200"/>
                  <a:ext cx="72607" cy="58202"/>
                  <a:chOff x="6553200" y="2590800"/>
                  <a:chExt cx="89340" cy="76200"/>
                </a:xfrm>
              </p:grpSpPr>
              <p:cxnSp>
                <p:nvCxnSpPr>
                  <p:cNvPr id="1803"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804"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76" name="그룹 18"/>
                <p:cNvGrpSpPr/>
                <p:nvPr/>
              </p:nvGrpSpPr>
              <p:grpSpPr>
                <a:xfrm>
                  <a:off x="6934200" y="5410200"/>
                  <a:ext cx="72607" cy="58202"/>
                  <a:chOff x="6553200" y="2590800"/>
                  <a:chExt cx="89340" cy="76200"/>
                </a:xfrm>
              </p:grpSpPr>
              <p:cxnSp>
                <p:nvCxnSpPr>
                  <p:cNvPr id="1801"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802"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77" name="그룹 97"/>
                <p:cNvGrpSpPr/>
                <p:nvPr/>
              </p:nvGrpSpPr>
              <p:grpSpPr>
                <a:xfrm>
                  <a:off x="6172200" y="5410200"/>
                  <a:ext cx="72607" cy="58202"/>
                  <a:chOff x="6553200" y="2590800"/>
                  <a:chExt cx="89340" cy="76200"/>
                </a:xfrm>
              </p:grpSpPr>
              <p:cxnSp>
                <p:nvCxnSpPr>
                  <p:cNvPr id="1799"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800"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78" name="그룹 18"/>
                <p:cNvGrpSpPr/>
                <p:nvPr/>
              </p:nvGrpSpPr>
              <p:grpSpPr>
                <a:xfrm>
                  <a:off x="5715000" y="5410200"/>
                  <a:ext cx="72607" cy="58202"/>
                  <a:chOff x="6553200" y="2590800"/>
                  <a:chExt cx="89340" cy="76200"/>
                </a:xfrm>
              </p:grpSpPr>
              <p:cxnSp>
                <p:nvCxnSpPr>
                  <p:cNvPr id="1797"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98"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79" name="그룹 18"/>
                <p:cNvGrpSpPr/>
                <p:nvPr/>
              </p:nvGrpSpPr>
              <p:grpSpPr>
                <a:xfrm>
                  <a:off x="7086600" y="5410200"/>
                  <a:ext cx="72607" cy="58202"/>
                  <a:chOff x="6553200" y="2590800"/>
                  <a:chExt cx="89340" cy="76200"/>
                </a:xfrm>
              </p:grpSpPr>
              <p:cxnSp>
                <p:nvCxnSpPr>
                  <p:cNvPr id="1795"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96"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80" name="그룹 51"/>
                <p:cNvGrpSpPr/>
                <p:nvPr/>
              </p:nvGrpSpPr>
              <p:grpSpPr>
                <a:xfrm>
                  <a:off x="6019800" y="5410200"/>
                  <a:ext cx="72607" cy="58202"/>
                  <a:chOff x="6553200" y="2590800"/>
                  <a:chExt cx="89340" cy="76200"/>
                </a:xfrm>
              </p:grpSpPr>
              <p:cxnSp>
                <p:nvCxnSpPr>
                  <p:cNvPr id="1793"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94"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81" name="그룹 18"/>
                <p:cNvGrpSpPr/>
                <p:nvPr/>
              </p:nvGrpSpPr>
              <p:grpSpPr>
                <a:xfrm>
                  <a:off x="5562600" y="5410200"/>
                  <a:ext cx="72607" cy="58202"/>
                  <a:chOff x="6553200" y="2590800"/>
                  <a:chExt cx="89340" cy="76200"/>
                </a:xfrm>
              </p:grpSpPr>
              <p:cxnSp>
                <p:nvCxnSpPr>
                  <p:cNvPr id="1791"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92"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82" name="그룹 18"/>
                <p:cNvGrpSpPr/>
                <p:nvPr/>
              </p:nvGrpSpPr>
              <p:grpSpPr>
                <a:xfrm>
                  <a:off x="6477000" y="5410200"/>
                  <a:ext cx="72607" cy="58202"/>
                  <a:chOff x="6553200" y="2590800"/>
                  <a:chExt cx="89340" cy="76200"/>
                </a:xfrm>
              </p:grpSpPr>
              <p:cxnSp>
                <p:nvCxnSpPr>
                  <p:cNvPr id="1789"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90"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83" name="그룹 18"/>
                <p:cNvGrpSpPr/>
                <p:nvPr/>
              </p:nvGrpSpPr>
              <p:grpSpPr>
                <a:xfrm>
                  <a:off x="7239000" y="5410200"/>
                  <a:ext cx="72607" cy="58202"/>
                  <a:chOff x="6553200" y="2590800"/>
                  <a:chExt cx="89340" cy="76200"/>
                </a:xfrm>
              </p:grpSpPr>
              <p:cxnSp>
                <p:nvCxnSpPr>
                  <p:cNvPr id="1787" name="직선 연결선 178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88"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84" name="그룹 18"/>
                <p:cNvGrpSpPr/>
                <p:nvPr/>
              </p:nvGrpSpPr>
              <p:grpSpPr>
                <a:xfrm>
                  <a:off x="5867400" y="5410200"/>
                  <a:ext cx="72607" cy="58202"/>
                  <a:chOff x="6553200" y="2590800"/>
                  <a:chExt cx="89340" cy="76200"/>
                </a:xfrm>
              </p:grpSpPr>
              <p:cxnSp>
                <p:nvCxnSpPr>
                  <p:cNvPr id="1785"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86"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514" name="그룹 1513"/>
              <p:cNvGrpSpPr/>
              <p:nvPr/>
            </p:nvGrpSpPr>
            <p:grpSpPr>
              <a:xfrm>
                <a:off x="5337593" y="2686050"/>
                <a:ext cx="1749007" cy="58202"/>
                <a:chOff x="5562600" y="5410200"/>
                <a:chExt cx="1749007" cy="58202"/>
              </a:xfrm>
            </p:grpSpPr>
            <p:grpSp>
              <p:nvGrpSpPr>
                <p:cNvPr id="1737" name="그룹 18"/>
                <p:cNvGrpSpPr/>
                <p:nvPr/>
              </p:nvGrpSpPr>
              <p:grpSpPr>
                <a:xfrm>
                  <a:off x="6781800" y="5410200"/>
                  <a:ext cx="72607" cy="58202"/>
                  <a:chOff x="6553200" y="2590800"/>
                  <a:chExt cx="89340" cy="76200"/>
                </a:xfrm>
              </p:grpSpPr>
              <p:cxnSp>
                <p:nvCxnSpPr>
                  <p:cNvPr id="1771"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72"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38" name="그룹 18"/>
                <p:cNvGrpSpPr/>
                <p:nvPr/>
              </p:nvGrpSpPr>
              <p:grpSpPr>
                <a:xfrm>
                  <a:off x="6324600" y="5410200"/>
                  <a:ext cx="72607" cy="58202"/>
                  <a:chOff x="6553200" y="2590800"/>
                  <a:chExt cx="89340" cy="76200"/>
                </a:xfrm>
              </p:grpSpPr>
              <p:cxnSp>
                <p:nvCxnSpPr>
                  <p:cNvPr id="1769"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70"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39" name="그룹 18"/>
                <p:cNvGrpSpPr/>
                <p:nvPr/>
              </p:nvGrpSpPr>
              <p:grpSpPr>
                <a:xfrm>
                  <a:off x="6629400" y="5410200"/>
                  <a:ext cx="72607" cy="58202"/>
                  <a:chOff x="6553200" y="2590800"/>
                  <a:chExt cx="89340" cy="76200"/>
                </a:xfrm>
              </p:grpSpPr>
              <p:cxnSp>
                <p:nvCxnSpPr>
                  <p:cNvPr id="1767"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68"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40" name="그룹 18"/>
                <p:cNvGrpSpPr/>
                <p:nvPr/>
              </p:nvGrpSpPr>
              <p:grpSpPr>
                <a:xfrm>
                  <a:off x="6934200" y="5410200"/>
                  <a:ext cx="72607" cy="58202"/>
                  <a:chOff x="6553200" y="2590800"/>
                  <a:chExt cx="89340" cy="76200"/>
                </a:xfrm>
              </p:grpSpPr>
              <p:cxnSp>
                <p:nvCxnSpPr>
                  <p:cNvPr id="1765"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66"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41" name="그룹 97"/>
                <p:cNvGrpSpPr/>
                <p:nvPr/>
              </p:nvGrpSpPr>
              <p:grpSpPr>
                <a:xfrm>
                  <a:off x="6172200" y="5410200"/>
                  <a:ext cx="72607" cy="58202"/>
                  <a:chOff x="6553200" y="2590800"/>
                  <a:chExt cx="89340" cy="76200"/>
                </a:xfrm>
              </p:grpSpPr>
              <p:cxnSp>
                <p:nvCxnSpPr>
                  <p:cNvPr id="1763"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64"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42" name="그룹 18"/>
                <p:cNvGrpSpPr/>
                <p:nvPr/>
              </p:nvGrpSpPr>
              <p:grpSpPr>
                <a:xfrm>
                  <a:off x="5715000" y="5410200"/>
                  <a:ext cx="72607" cy="58202"/>
                  <a:chOff x="6553200" y="2590800"/>
                  <a:chExt cx="89340" cy="76200"/>
                </a:xfrm>
              </p:grpSpPr>
              <p:cxnSp>
                <p:nvCxnSpPr>
                  <p:cNvPr id="1761"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62"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43" name="그룹 18"/>
                <p:cNvGrpSpPr/>
                <p:nvPr/>
              </p:nvGrpSpPr>
              <p:grpSpPr>
                <a:xfrm>
                  <a:off x="7086600" y="5410200"/>
                  <a:ext cx="72607" cy="58202"/>
                  <a:chOff x="6553200" y="2590800"/>
                  <a:chExt cx="89340" cy="76200"/>
                </a:xfrm>
              </p:grpSpPr>
              <p:cxnSp>
                <p:nvCxnSpPr>
                  <p:cNvPr id="1759"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60"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44" name="그룹 51"/>
                <p:cNvGrpSpPr/>
                <p:nvPr/>
              </p:nvGrpSpPr>
              <p:grpSpPr>
                <a:xfrm>
                  <a:off x="6019800" y="5410200"/>
                  <a:ext cx="72607" cy="58202"/>
                  <a:chOff x="6553200" y="2590800"/>
                  <a:chExt cx="89340" cy="76200"/>
                </a:xfrm>
              </p:grpSpPr>
              <p:cxnSp>
                <p:nvCxnSpPr>
                  <p:cNvPr id="1757"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58"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45" name="그룹 18"/>
                <p:cNvGrpSpPr/>
                <p:nvPr/>
              </p:nvGrpSpPr>
              <p:grpSpPr>
                <a:xfrm>
                  <a:off x="5562600" y="5410200"/>
                  <a:ext cx="72607" cy="58202"/>
                  <a:chOff x="6553200" y="2590800"/>
                  <a:chExt cx="89340" cy="76200"/>
                </a:xfrm>
              </p:grpSpPr>
              <p:cxnSp>
                <p:nvCxnSpPr>
                  <p:cNvPr id="1755"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56"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46" name="그룹 18"/>
                <p:cNvGrpSpPr/>
                <p:nvPr/>
              </p:nvGrpSpPr>
              <p:grpSpPr>
                <a:xfrm>
                  <a:off x="6477000" y="5410200"/>
                  <a:ext cx="72607" cy="58202"/>
                  <a:chOff x="6553200" y="2590800"/>
                  <a:chExt cx="89340" cy="76200"/>
                </a:xfrm>
              </p:grpSpPr>
              <p:cxnSp>
                <p:nvCxnSpPr>
                  <p:cNvPr id="1753"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54"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47" name="그룹 18"/>
                <p:cNvGrpSpPr/>
                <p:nvPr/>
              </p:nvGrpSpPr>
              <p:grpSpPr>
                <a:xfrm>
                  <a:off x="7239000" y="5410200"/>
                  <a:ext cx="72607" cy="58202"/>
                  <a:chOff x="6553200" y="2590800"/>
                  <a:chExt cx="89340" cy="76200"/>
                </a:xfrm>
              </p:grpSpPr>
              <p:cxnSp>
                <p:nvCxnSpPr>
                  <p:cNvPr id="1751" name="직선 연결선 17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52"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48" name="그룹 18"/>
                <p:cNvGrpSpPr/>
                <p:nvPr/>
              </p:nvGrpSpPr>
              <p:grpSpPr>
                <a:xfrm>
                  <a:off x="5867400" y="5410200"/>
                  <a:ext cx="72607" cy="58202"/>
                  <a:chOff x="6553200" y="2590800"/>
                  <a:chExt cx="89340" cy="76200"/>
                </a:xfrm>
              </p:grpSpPr>
              <p:cxnSp>
                <p:nvCxnSpPr>
                  <p:cNvPr id="1749"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50"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515" name="그룹 1514"/>
              <p:cNvGrpSpPr/>
              <p:nvPr/>
            </p:nvGrpSpPr>
            <p:grpSpPr>
              <a:xfrm>
                <a:off x="5337593" y="2533650"/>
                <a:ext cx="1749007" cy="58202"/>
                <a:chOff x="5562600" y="5410200"/>
                <a:chExt cx="1749007" cy="58202"/>
              </a:xfrm>
            </p:grpSpPr>
            <p:grpSp>
              <p:nvGrpSpPr>
                <p:cNvPr id="1701" name="그룹 18"/>
                <p:cNvGrpSpPr/>
                <p:nvPr/>
              </p:nvGrpSpPr>
              <p:grpSpPr>
                <a:xfrm>
                  <a:off x="6781800" y="5410200"/>
                  <a:ext cx="72607" cy="58202"/>
                  <a:chOff x="6553200" y="2590800"/>
                  <a:chExt cx="89340" cy="76200"/>
                </a:xfrm>
              </p:grpSpPr>
              <p:cxnSp>
                <p:nvCxnSpPr>
                  <p:cNvPr id="1735"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36"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02" name="그룹 18"/>
                <p:cNvGrpSpPr/>
                <p:nvPr/>
              </p:nvGrpSpPr>
              <p:grpSpPr>
                <a:xfrm>
                  <a:off x="6324600" y="5410200"/>
                  <a:ext cx="72607" cy="58202"/>
                  <a:chOff x="6553200" y="2590800"/>
                  <a:chExt cx="89340" cy="76200"/>
                </a:xfrm>
              </p:grpSpPr>
              <p:cxnSp>
                <p:nvCxnSpPr>
                  <p:cNvPr id="1733"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34"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03" name="그룹 18"/>
                <p:cNvGrpSpPr/>
                <p:nvPr/>
              </p:nvGrpSpPr>
              <p:grpSpPr>
                <a:xfrm>
                  <a:off x="6629400" y="5410200"/>
                  <a:ext cx="72607" cy="58202"/>
                  <a:chOff x="6553200" y="2590800"/>
                  <a:chExt cx="89340" cy="76200"/>
                </a:xfrm>
              </p:grpSpPr>
              <p:cxnSp>
                <p:nvCxnSpPr>
                  <p:cNvPr id="1731"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32"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04" name="그룹 18"/>
                <p:cNvGrpSpPr/>
                <p:nvPr/>
              </p:nvGrpSpPr>
              <p:grpSpPr>
                <a:xfrm>
                  <a:off x="6934200" y="5410200"/>
                  <a:ext cx="72607" cy="58202"/>
                  <a:chOff x="6553200" y="2590800"/>
                  <a:chExt cx="89340" cy="76200"/>
                </a:xfrm>
              </p:grpSpPr>
              <p:cxnSp>
                <p:nvCxnSpPr>
                  <p:cNvPr id="1729"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30"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05" name="그룹 97"/>
                <p:cNvGrpSpPr/>
                <p:nvPr/>
              </p:nvGrpSpPr>
              <p:grpSpPr>
                <a:xfrm>
                  <a:off x="6172200" y="5410200"/>
                  <a:ext cx="72607" cy="58202"/>
                  <a:chOff x="6553200" y="2590800"/>
                  <a:chExt cx="89340" cy="76200"/>
                </a:xfrm>
              </p:grpSpPr>
              <p:cxnSp>
                <p:nvCxnSpPr>
                  <p:cNvPr id="1727"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28"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06" name="그룹 18"/>
                <p:cNvGrpSpPr/>
                <p:nvPr/>
              </p:nvGrpSpPr>
              <p:grpSpPr>
                <a:xfrm>
                  <a:off x="5715000" y="5410200"/>
                  <a:ext cx="72607" cy="58202"/>
                  <a:chOff x="6553200" y="2590800"/>
                  <a:chExt cx="89340" cy="76200"/>
                </a:xfrm>
              </p:grpSpPr>
              <p:cxnSp>
                <p:nvCxnSpPr>
                  <p:cNvPr id="1725"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26"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07" name="그룹 18"/>
                <p:cNvGrpSpPr/>
                <p:nvPr/>
              </p:nvGrpSpPr>
              <p:grpSpPr>
                <a:xfrm>
                  <a:off x="7086600" y="5410200"/>
                  <a:ext cx="72607" cy="58202"/>
                  <a:chOff x="6553200" y="2590800"/>
                  <a:chExt cx="89340" cy="76200"/>
                </a:xfrm>
              </p:grpSpPr>
              <p:cxnSp>
                <p:nvCxnSpPr>
                  <p:cNvPr id="1723"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24"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08" name="그룹 1707"/>
                <p:cNvGrpSpPr/>
                <p:nvPr/>
              </p:nvGrpSpPr>
              <p:grpSpPr>
                <a:xfrm>
                  <a:off x="6019800" y="5410200"/>
                  <a:ext cx="72607" cy="58202"/>
                  <a:chOff x="6553200" y="2590800"/>
                  <a:chExt cx="89340" cy="76200"/>
                </a:xfrm>
              </p:grpSpPr>
              <p:cxnSp>
                <p:nvCxnSpPr>
                  <p:cNvPr id="1721"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22"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09" name="그룹 18"/>
                <p:cNvGrpSpPr/>
                <p:nvPr/>
              </p:nvGrpSpPr>
              <p:grpSpPr>
                <a:xfrm>
                  <a:off x="5562600" y="5410200"/>
                  <a:ext cx="72607" cy="58202"/>
                  <a:chOff x="6553200" y="2590800"/>
                  <a:chExt cx="89340" cy="76200"/>
                </a:xfrm>
              </p:grpSpPr>
              <p:cxnSp>
                <p:nvCxnSpPr>
                  <p:cNvPr id="1719"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20"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10" name="그룹 18"/>
                <p:cNvGrpSpPr/>
                <p:nvPr/>
              </p:nvGrpSpPr>
              <p:grpSpPr>
                <a:xfrm>
                  <a:off x="6477000" y="5410200"/>
                  <a:ext cx="72607" cy="58202"/>
                  <a:chOff x="6553200" y="2590800"/>
                  <a:chExt cx="89340" cy="76200"/>
                </a:xfrm>
              </p:grpSpPr>
              <p:cxnSp>
                <p:nvCxnSpPr>
                  <p:cNvPr id="1717"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18"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11" name="그룹 18"/>
                <p:cNvGrpSpPr/>
                <p:nvPr/>
              </p:nvGrpSpPr>
              <p:grpSpPr>
                <a:xfrm>
                  <a:off x="7239000" y="5410200"/>
                  <a:ext cx="72607" cy="58202"/>
                  <a:chOff x="6553200" y="2590800"/>
                  <a:chExt cx="89340" cy="76200"/>
                </a:xfrm>
              </p:grpSpPr>
              <p:cxnSp>
                <p:nvCxnSpPr>
                  <p:cNvPr id="1715" name="직선 연결선 171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16"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712" name="그룹 18"/>
                <p:cNvGrpSpPr/>
                <p:nvPr/>
              </p:nvGrpSpPr>
              <p:grpSpPr>
                <a:xfrm>
                  <a:off x="5867400" y="5410200"/>
                  <a:ext cx="72607" cy="58202"/>
                  <a:chOff x="6553200" y="2590800"/>
                  <a:chExt cx="89340" cy="76200"/>
                </a:xfrm>
              </p:grpSpPr>
              <p:cxnSp>
                <p:nvCxnSpPr>
                  <p:cNvPr id="1713"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14"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516" name="그룹 1515"/>
              <p:cNvGrpSpPr/>
              <p:nvPr/>
            </p:nvGrpSpPr>
            <p:grpSpPr>
              <a:xfrm>
                <a:off x="5334000" y="2381250"/>
                <a:ext cx="1749007" cy="58202"/>
                <a:chOff x="5562600" y="5410200"/>
                <a:chExt cx="1749007" cy="58202"/>
              </a:xfrm>
            </p:grpSpPr>
            <p:grpSp>
              <p:nvGrpSpPr>
                <p:cNvPr id="1665" name="그룹 18"/>
                <p:cNvGrpSpPr/>
                <p:nvPr/>
              </p:nvGrpSpPr>
              <p:grpSpPr>
                <a:xfrm>
                  <a:off x="6781800" y="5410200"/>
                  <a:ext cx="72607" cy="58202"/>
                  <a:chOff x="6553200" y="2590800"/>
                  <a:chExt cx="89340" cy="76200"/>
                </a:xfrm>
              </p:grpSpPr>
              <p:cxnSp>
                <p:nvCxnSpPr>
                  <p:cNvPr id="1699"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700"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66" name="그룹 18"/>
                <p:cNvGrpSpPr/>
                <p:nvPr/>
              </p:nvGrpSpPr>
              <p:grpSpPr>
                <a:xfrm>
                  <a:off x="6324600" y="5410200"/>
                  <a:ext cx="72607" cy="58202"/>
                  <a:chOff x="6553200" y="2590800"/>
                  <a:chExt cx="89340" cy="76200"/>
                </a:xfrm>
              </p:grpSpPr>
              <p:cxnSp>
                <p:nvCxnSpPr>
                  <p:cNvPr id="1697"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98"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67" name="그룹 18"/>
                <p:cNvGrpSpPr/>
                <p:nvPr/>
              </p:nvGrpSpPr>
              <p:grpSpPr>
                <a:xfrm>
                  <a:off x="6629400" y="5410200"/>
                  <a:ext cx="72607" cy="58202"/>
                  <a:chOff x="6553200" y="2590800"/>
                  <a:chExt cx="89340" cy="76200"/>
                </a:xfrm>
              </p:grpSpPr>
              <p:cxnSp>
                <p:nvCxnSpPr>
                  <p:cNvPr id="1695"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96"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68" name="그룹 18"/>
                <p:cNvGrpSpPr/>
                <p:nvPr/>
              </p:nvGrpSpPr>
              <p:grpSpPr>
                <a:xfrm>
                  <a:off x="6934200" y="5410200"/>
                  <a:ext cx="72607" cy="58202"/>
                  <a:chOff x="6553200" y="2590800"/>
                  <a:chExt cx="89340" cy="76200"/>
                </a:xfrm>
              </p:grpSpPr>
              <p:cxnSp>
                <p:nvCxnSpPr>
                  <p:cNvPr id="1693"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94"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69" name="그룹 97"/>
                <p:cNvGrpSpPr/>
                <p:nvPr/>
              </p:nvGrpSpPr>
              <p:grpSpPr>
                <a:xfrm>
                  <a:off x="6172200" y="5410200"/>
                  <a:ext cx="72607" cy="58202"/>
                  <a:chOff x="6553200" y="2590800"/>
                  <a:chExt cx="89340" cy="76200"/>
                </a:xfrm>
              </p:grpSpPr>
              <p:cxnSp>
                <p:nvCxnSpPr>
                  <p:cNvPr id="1691"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92"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70" name="그룹 18"/>
                <p:cNvGrpSpPr/>
                <p:nvPr/>
              </p:nvGrpSpPr>
              <p:grpSpPr>
                <a:xfrm>
                  <a:off x="5715000" y="5410200"/>
                  <a:ext cx="72607" cy="58202"/>
                  <a:chOff x="6553200" y="2590800"/>
                  <a:chExt cx="89340" cy="76200"/>
                </a:xfrm>
              </p:grpSpPr>
              <p:cxnSp>
                <p:nvCxnSpPr>
                  <p:cNvPr id="1689"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90"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71" name="그룹 18"/>
                <p:cNvGrpSpPr/>
                <p:nvPr/>
              </p:nvGrpSpPr>
              <p:grpSpPr>
                <a:xfrm>
                  <a:off x="7086600" y="5410200"/>
                  <a:ext cx="72607" cy="58202"/>
                  <a:chOff x="6553200" y="2590800"/>
                  <a:chExt cx="89340" cy="76200"/>
                </a:xfrm>
              </p:grpSpPr>
              <p:cxnSp>
                <p:nvCxnSpPr>
                  <p:cNvPr id="1687"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88"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72" name="그룹 51"/>
                <p:cNvGrpSpPr/>
                <p:nvPr/>
              </p:nvGrpSpPr>
              <p:grpSpPr>
                <a:xfrm>
                  <a:off x="6019800" y="5410200"/>
                  <a:ext cx="72607" cy="58202"/>
                  <a:chOff x="6553200" y="2590800"/>
                  <a:chExt cx="89340" cy="76200"/>
                </a:xfrm>
              </p:grpSpPr>
              <p:cxnSp>
                <p:nvCxnSpPr>
                  <p:cNvPr id="1685"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86"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73" name="그룹 18"/>
                <p:cNvGrpSpPr/>
                <p:nvPr/>
              </p:nvGrpSpPr>
              <p:grpSpPr>
                <a:xfrm>
                  <a:off x="5562600" y="5410200"/>
                  <a:ext cx="72607" cy="58202"/>
                  <a:chOff x="6553200" y="2590800"/>
                  <a:chExt cx="89340" cy="76200"/>
                </a:xfrm>
              </p:grpSpPr>
              <p:cxnSp>
                <p:nvCxnSpPr>
                  <p:cNvPr id="1683"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84"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74" name="그룹 18"/>
                <p:cNvGrpSpPr/>
                <p:nvPr/>
              </p:nvGrpSpPr>
              <p:grpSpPr>
                <a:xfrm>
                  <a:off x="6477000" y="5410200"/>
                  <a:ext cx="72607" cy="58202"/>
                  <a:chOff x="6553200" y="2590800"/>
                  <a:chExt cx="89340" cy="76200"/>
                </a:xfrm>
              </p:grpSpPr>
              <p:cxnSp>
                <p:nvCxnSpPr>
                  <p:cNvPr id="1681"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82"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75" name="그룹 1674"/>
                <p:cNvGrpSpPr/>
                <p:nvPr/>
              </p:nvGrpSpPr>
              <p:grpSpPr>
                <a:xfrm>
                  <a:off x="7239000" y="5410200"/>
                  <a:ext cx="72607" cy="58202"/>
                  <a:chOff x="6553200" y="2590800"/>
                  <a:chExt cx="89340" cy="76200"/>
                </a:xfrm>
              </p:grpSpPr>
              <p:cxnSp>
                <p:nvCxnSpPr>
                  <p:cNvPr id="1679" name="직선 연결선 167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80"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76" name="그룹 18"/>
                <p:cNvGrpSpPr/>
                <p:nvPr/>
              </p:nvGrpSpPr>
              <p:grpSpPr>
                <a:xfrm>
                  <a:off x="5867400" y="5410200"/>
                  <a:ext cx="72607" cy="58202"/>
                  <a:chOff x="6553200" y="2590800"/>
                  <a:chExt cx="89340" cy="76200"/>
                </a:xfrm>
              </p:grpSpPr>
              <p:cxnSp>
                <p:nvCxnSpPr>
                  <p:cNvPr id="1677"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78"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517" name="그룹 1516"/>
              <p:cNvGrpSpPr/>
              <p:nvPr/>
            </p:nvGrpSpPr>
            <p:grpSpPr>
              <a:xfrm>
                <a:off x="5334000" y="2209800"/>
                <a:ext cx="1749007" cy="58202"/>
                <a:chOff x="5562600" y="5410200"/>
                <a:chExt cx="1749007" cy="58202"/>
              </a:xfrm>
            </p:grpSpPr>
            <p:grpSp>
              <p:nvGrpSpPr>
                <p:cNvPr id="1629" name="그룹 18"/>
                <p:cNvGrpSpPr/>
                <p:nvPr/>
              </p:nvGrpSpPr>
              <p:grpSpPr>
                <a:xfrm>
                  <a:off x="6781800" y="5410200"/>
                  <a:ext cx="72607" cy="58202"/>
                  <a:chOff x="6553200" y="2590800"/>
                  <a:chExt cx="89340" cy="76200"/>
                </a:xfrm>
              </p:grpSpPr>
              <p:cxnSp>
                <p:nvCxnSpPr>
                  <p:cNvPr id="1663"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64"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30" name="그룹 18"/>
                <p:cNvGrpSpPr/>
                <p:nvPr/>
              </p:nvGrpSpPr>
              <p:grpSpPr>
                <a:xfrm>
                  <a:off x="6324600" y="5410200"/>
                  <a:ext cx="72607" cy="58202"/>
                  <a:chOff x="6553200" y="2590800"/>
                  <a:chExt cx="89340" cy="76200"/>
                </a:xfrm>
              </p:grpSpPr>
              <p:cxnSp>
                <p:nvCxnSpPr>
                  <p:cNvPr id="1661"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62"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31" name="그룹 18"/>
                <p:cNvGrpSpPr/>
                <p:nvPr/>
              </p:nvGrpSpPr>
              <p:grpSpPr>
                <a:xfrm>
                  <a:off x="6629400" y="5410200"/>
                  <a:ext cx="72607" cy="58202"/>
                  <a:chOff x="6553200" y="2590800"/>
                  <a:chExt cx="89340" cy="76200"/>
                </a:xfrm>
              </p:grpSpPr>
              <p:cxnSp>
                <p:nvCxnSpPr>
                  <p:cNvPr id="1659"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60"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32" name="그룹 18"/>
                <p:cNvGrpSpPr/>
                <p:nvPr/>
              </p:nvGrpSpPr>
              <p:grpSpPr>
                <a:xfrm>
                  <a:off x="6934200" y="5410200"/>
                  <a:ext cx="72607" cy="58202"/>
                  <a:chOff x="6553200" y="2590800"/>
                  <a:chExt cx="89340" cy="76200"/>
                </a:xfrm>
              </p:grpSpPr>
              <p:cxnSp>
                <p:nvCxnSpPr>
                  <p:cNvPr id="1657"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58"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33" name="그룹 97"/>
                <p:cNvGrpSpPr/>
                <p:nvPr/>
              </p:nvGrpSpPr>
              <p:grpSpPr>
                <a:xfrm>
                  <a:off x="6172200" y="5410200"/>
                  <a:ext cx="72607" cy="58202"/>
                  <a:chOff x="6553200" y="2590800"/>
                  <a:chExt cx="89340" cy="76200"/>
                </a:xfrm>
              </p:grpSpPr>
              <p:cxnSp>
                <p:nvCxnSpPr>
                  <p:cNvPr id="1655"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56"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34" name="그룹 18"/>
                <p:cNvGrpSpPr/>
                <p:nvPr/>
              </p:nvGrpSpPr>
              <p:grpSpPr>
                <a:xfrm>
                  <a:off x="5715000" y="5410200"/>
                  <a:ext cx="72607" cy="58202"/>
                  <a:chOff x="6553200" y="2590800"/>
                  <a:chExt cx="89340" cy="76200"/>
                </a:xfrm>
              </p:grpSpPr>
              <p:cxnSp>
                <p:nvCxnSpPr>
                  <p:cNvPr id="1653"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54"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35" name="그룹 18"/>
                <p:cNvGrpSpPr/>
                <p:nvPr/>
              </p:nvGrpSpPr>
              <p:grpSpPr>
                <a:xfrm>
                  <a:off x="7086600" y="5410200"/>
                  <a:ext cx="72607" cy="58202"/>
                  <a:chOff x="6553200" y="2590800"/>
                  <a:chExt cx="89340" cy="76200"/>
                </a:xfrm>
              </p:grpSpPr>
              <p:cxnSp>
                <p:nvCxnSpPr>
                  <p:cNvPr id="1651"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52"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36" name="그룹 51"/>
                <p:cNvGrpSpPr/>
                <p:nvPr/>
              </p:nvGrpSpPr>
              <p:grpSpPr>
                <a:xfrm>
                  <a:off x="6019800" y="5410200"/>
                  <a:ext cx="72607" cy="58202"/>
                  <a:chOff x="6553200" y="2590800"/>
                  <a:chExt cx="89340" cy="76200"/>
                </a:xfrm>
              </p:grpSpPr>
              <p:cxnSp>
                <p:nvCxnSpPr>
                  <p:cNvPr id="1649"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50"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37" name="그룹 18"/>
                <p:cNvGrpSpPr/>
                <p:nvPr/>
              </p:nvGrpSpPr>
              <p:grpSpPr>
                <a:xfrm>
                  <a:off x="5562600" y="5410200"/>
                  <a:ext cx="72607" cy="58202"/>
                  <a:chOff x="6553200" y="2590800"/>
                  <a:chExt cx="89340" cy="76200"/>
                </a:xfrm>
              </p:grpSpPr>
              <p:cxnSp>
                <p:nvCxnSpPr>
                  <p:cNvPr id="1647"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48"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38" name="그룹 18"/>
                <p:cNvGrpSpPr/>
                <p:nvPr/>
              </p:nvGrpSpPr>
              <p:grpSpPr>
                <a:xfrm>
                  <a:off x="6477000" y="5410200"/>
                  <a:ext cx="72607" cy="58202"/>
                  <a:chOff x="6553200" y="2590800"/>
                  <a:chExt cx="89340" cy="76200"/>
                </a:xfrm>
              </p:grpSpPr>
              <p:cxnSp>
                <p:nvCxnSpPr>
                  <p:cNvPr id="1645"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46"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39" name="그룹 1638"/>
                <p:cNvGrpSpPr/>
                <p:nvPr/>
              </p:nvGrpSpPr>
              <p:grpSpPr>
                <a:xfrm>
                  <a:off x="7239000" y="5410200"/>
                  <a:ext cx="72607" cy="58202"/>
                  <a:chOff x="6553200" y="2590800"/>
                  <a:chExt cx="89340" cy="76200"/>
                </a:xfrm>
              </p:grpSpPr>
              <p:cxnSp>
                <p:nvCxnSpPr>
                  <p:cNvPr id="1643" name="직선 연결선 164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44"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40" name="그룹 18"/>
                <p:cNvGrpSpPr/>
                <p:nvPr/>
              </p:nvGrpSpPr>
              <p:grpSpPr>
                <a:xfrm>
                  <a:off x="5867400" y="5410200"/>
                  <a:ext cx="72607" cy="58202"/>
                  <a:chOff x="6553200" y="2590800"/>
                  <a:chExt cx="89340" cy="76200"/>
                </a:xfrm>
              </p:grpSpPr>
              <p:cxnSp>
                <p:nvCxnSpPr>
                  <p:cNvPr id="1641"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42"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518" name="그룹 1517"/>
              <p:cNvGrpSpPr/>
              <p:nvPr/>
            </p:nvGrpSpPr>
            <p:grpSpPr>
              <a:xfrm>
                <a:off x="5334000" y="2057400"/>
                <a:ext cx="1749007" cy="58202"/>
                <a:chOff x="5562600" y="5410200"/>
                <a:chExt cx="1749007" cy="58202"/>
              </a:xfrm>
            </p:grpSpPr>
            <p:grpSp>
              <p:nvGrpSpPr>
                <p:cNvPr id="1593" name="그룹 18"/>
                <p:cNvGrpSpPr/>
                <p:nvPr/>
              </p:nvGrpSpPr>
              <p:grpSpPr>
                <a:xfrm>
                  <a:off x="6781800" y="5410200"/>
                  <a:ext cx="72607" cy="58202"/>
                  <a:chOff x="6553200" y="2590800"/>
                  <a:chExt cx="89340" cy="76200"/>
                </a:xfrm>
              </p:grpSpPr>
              <p:cxnSp>
                <p:nvCxnSpPr>
                  <p:cNvPr id="1627"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28"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94" name="그룹 18"/>
                <p:cNvGrpSpPr/>
                <p:nvPr/>
              </p:nvGrpSpPr>
              <p:grpSpPr>
                <a:xfrm>
                  <a:off x="6324600" y="5410200"/>
                  <a:ext cx="72607" cy="58202"/>
                  <a:chOff x="6553200" y="2590800"/>
                  <a:chExt cx="89340" cy="76200"/>
                </a:xfrm>
              </p:grpSpPr>
              <p:cxnSp>
                <p:nvCxnSpPr>
                  <p:cNvPr id="1625"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26"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95" name="그룹 18"/>
                <p:cNvGrpSpPr/>
                <p:nvPr/>
              </p:nvGrpSpPr>
              <p:grpSpPr>
                <a:xfrm>
                  <a:off x="6629400" y="5410200"/>
                  <a:ext cx="72607" cy="58202"/>
                  <a:chOff x="6553200" y="2590800"/>
                  <a:chExt cx="89340" cy="76200"/>
                </a:xfrm>
              </p:grpSpPr>
              <p:cxnSp>
                <p:nvCxnSpPr>
                  <p:cNvPr id="1623"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24"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96" name="그룹 18"/>
                <p:cNvGrpSpPr/>
                <p:nvPr/>
              </p:nvGrpSpPr>
              <p:grpSpPr>
                <a:xfrm>
                  <a:off x="6934200" y="5410200"/>
                  <a:ext cx="72607" cy="58202"/>
                  <a:chOff x="6553200" y="2590800"/>
                  <a:chExt cx="89340" cy="76200"/>
                </a:xfrm>
              </p:grpSpPr>
              <p:cxnSp>
                <p:nvCxnSpPr>
                  <p:cNvPr id="1621"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22"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97" name="그룹 97"/>
                <p:cNvGrpSpPr/>
                <p:nvPr/>
              </p:nvGrpSpPr>
              <p:grpSpPr>
                <a:xfrm>
                  <a:off x="6172200" y="5410200"/>
                  <a:ext cx="72607" cy="58202"/>
                  <a:chOff x="6553200" y="2590800"/>
                  <a:chExt cx="89340" cy="76200"/>
                </a:xfrm>
              </p:grpSpPr>
              <p:cxnSp>
                <p:nvCxnSpPr>
                  <p:cNvPr id="1619"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20"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98" name="그룹 18"/>
                <p:cNvGrpSpPr/>
                <p:nvPr/>
              </p:nvGrpSpPr>
              <p:grpSpPr>
                <a:xfrm>
                  <a:off x="5715000" y="5410200"/>
                  <a:ext cx="72607" cy="58202"/>
                  <a:chOff x="6553200" y="2590800"/>
                  <a:chExt cx="89340" cy="76200"/>
                </a:xfrm>
              </p:grpSpPr>
              <p:cxnSp>
                <p:nvCxnSpPr>
                  <p:cNvPr id="1617"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18"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99" name="그룹 18"/>
                <p:cNvGrpSpPr/>
                <p:nvPr/>
              </p:nvGrpSpPr>
              <p:grpSpPr>
                <a:xfrm>
                  <a:off x="7086600" y="5410200"/>
                  <a:ext cx="72607" cy="58202"/>
                  <a:chOff x="6553200" y="2590800"/>
                  <a:chExt cx="89340" cy="76200"/>
                </a:xfrm>
              </p:grpSpPr>
              <p:cxnSp>
                <p:nvCxnSpPr>
                  <p:cNvPr id="1615"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16"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00" name="그룹 51"/>
                <p:cNvGrpSpPr/>
                <p:nvPr/>
              </p:nvGrpSpPr>
              <p:grpSpPr>
                <a:xfrm>
                  <a:off x="6019800" y="5410200"/>
                  <a:ext cx="72607" cy="58202"/>
                  <a:chOff x="6553200" y="2590800"/>
                  <a:chExt cx="89340" cy="76200"/>
                </a:xfrm>
              </p:grpSpPr>
              <p:cxnSp>
                <p:nvCxnSpPr>
                  <p:cNvPr id="1613"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14"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01" name="그룹 18"/>
                <p:cNvGrpSpPr/>
                <p:nvPr/>
              </p:nvGrpSpPr>
              <p:grpSpPr>
                <a:xfrm>
                  <a:off x="5562600" y="5410200"/>
                  <a:ext cx="72607" cy="58202"/>
                  <a:chOff x="6553200" y="2590800"/>
                  <a:chExt cx="89340" cy="76200"/>
                </a:xfrm>
              </p:grpSpPr>
              <p:cxnSp>
                <p:nvCxnSpPr>
                  <p:cNvPr id="1611"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12"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02" name="그룹 18"/>
                <p:cNvGrpSpPr/>
                <p:nvPr/>
              </p:nvGrpSpPr>
              <p:grpSpPr>
                <a:xfrm>
                  <a:off x="6477000" y="5410200"/>
                  <a:ext cx="72607" cy="58202"/>
                  <a:chOff x="6553200" y="2590800"/>
                  <a:chExt cx="89340" cy="76200"/>
                </a:xfrm>
              </p:grpSpPr>
              <p:cxnSp>
                <p:nvCxnSpPr>
                  <p:cNvPr id="1609"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10"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03" name="그룹 1602"/>
                <p:cNvGrpSpPr/>
                <p:nvPr/>
              </p:nvGrpSpPr>
              <p:grpSpPr>
                <a:xfrm>
                  <a:off x="7239000" y="5410200"/>
                  <a:ext cx="72607" cy="58202"/>
                  <a:chOff x="6553200" y="2590800"/>
                  <a:chExt cx="89340" cy="76200"/>
                </a:xfrm>
              </p:grpSpPr>
              <p:cxnSp>
                <p:nvCxnSpPr>
                  <p:cNvPr id="1607" name="직선 연결선 160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08"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604" name="그룹 18"/>
                <p:cNvGrpSpPr/>
                <p:nvPr/>
              </p:nvGrpSpPr>
              <p:grpSpPr>
                <a:xfrm>
                  <a:off x="5867400" y="5410200"/>
                  <a:ext cx="72607" cy="58202"/>
                  <a:chOff x="6553200" y="2590800"/>
                  <a:chExt cx="89340" cy="76200"/>
                </a:xfrm>
              </p:grpSpPr>
              <p:cxnSp>
                <p:nvCxnSpPr>
                  <p:cNvPr id="1605"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606"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519" name="그룹 1518"/>
              <p:cNvGrpSpPr/>
              <p:nvPr/>
            </p:nvGrpSpPr>
            <p:grpSpPr>
              <a:xfrm>
                <a:off x="5334000" y="1905000"/>
                <a:ext cx="1749007" cy="58202"/>
                <a:chOff x="5562600" y="5410200"/>
                <a:chExt cx="1749007" cy="58202"/>
              </a:xfrm>
            </p:grpSpPr>
            <p:grpSp>
              <p:nvGrpSpPr>
                <p:cNvPr id="1557" name="그룹 18"/>
                <p:cNvGrpSpPr/>
                <p:nvPr/>
              </p:nvGrpSpPr>
              <p:grpSpPr>
                <a:xfrm>
                  <a:off x="6781800" y="5410200"/>
                  <a:ext cx="72607" cy="58202"/>
                  <a:chOff x="6553200" y="2590800"/>
                  <a:chExt cx="89340" cy="76200"/>
                </a:xfrm>
              </p:grpSpPr>
              <p:cxnSp>
                <p:nvCxnSpPr>
                  <p:cNvPr id="1591"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92"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58" name="그룹 18"/>
                <p:cNvGrpSpPr/>
                <p:nvPr/>
              </p:nvGrpSpPr>
              <p:grpSpPr>
                <a:xfrm>
                  <a:off x="6324600" y="5410200"/>
                  <a:ext cx="72607" cy="58202"/>
                  <a:chOff x="6553200" y="2590800"/>
                  <a:chExt cx="89340" cy="76200"/>
                </a:xfrm>
              </p:grpSpPr>
              <p:cxnSp>
                <p:nvCxnSpPr>
                  <p:cNvPr id="1589"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90"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59" name="그룹 18"/>
                <p:cNvGrpSpPr/>
                <p:nvPr/>
              </p:nvGrpSpPr>
              <p:grpSpPr>
                <a:xfrm>
                  <a:off x="6629400" y="5410200"/>
                  <a:ext cx="72607" cy="58202"/>
                  <a:chOff x="6553200" y="2590800"/>
                  <a:chExt cx="89340" cy="76200"/>
                </a:xfrm>
              </p:grpSpPr>
              <p:cxnSp>
                <p:nvCxnSpPr>
                  <p:cNvPr id="1587"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88"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60" name="그룹 18"/>
                <p:cNvGrpSpPr/>
                <p:nvPr/>
              </p:nvGrpSpPr>
              <p:grpSpPr>
                <a:xfrm>
                  <a:off x="6934200" y="5410200"/>
                  <a:ext cx="72607" cy="58202"/>
                  <a:chOff x="6553200" y="2590800"/>
                  <a:chExt cx="89340" cy="76200"/>
                </a:xfrm>
              </p:grpSpPr>
              <p:cxnSp>
                <p:nvCxnSpPr>
                  <p:cNvPr id="1585"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86"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61" name="그룹 97"/>
                <p:cNvGrpSpPr/>
                <p:nvPr/>
              </p:nvGrpSpPr>
              <p:grpSpPr>
                <a:xfrm>
                  <a:off x="6172200" y="5410200"/>
                  <a:ext cx="72607" cy="58202"/>
                  <a:chOff x="6553200" y="2590800"/>
                  <a:chExt cx="89340" cy="76200"/>
                </a:xfrm>
              </p:grpSpPr>
              <p:cxnSp>
                <p:nvCxnSpPr>
                  <p:cNvPr id="1583"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84"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62" name="그룹 18"/>
                <p:cNvGrpSpPr/>
                <p:nvPr/>
              </p:nvGrpSpPr>
              <p:grpSpPr>
                <a:xfrm>
                  <a:off x="5715000" y="5410200"/>
                  <a:ext cx="72607" cy="58202"/>
                  <a:chOff x="6553200" y="2590800"/>
                  <a:chExt cx="89340" cy="76200"/>
                </a:xfrm>
              </p:grpSpPr>
              <p:cxnSp>
                <p:nvCxnSpPr>
                  <p:cNvPr id="1581"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82"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63" name="그룹 18"/>
                <p:cNvGrpSpPr/>
                <p:nvPr/>
              </p:nvGrpSpPr>
              <p:grpSpPr>
                <a:xfrm>
                  <a:off x="7086600" y="5410200"/>
                  <a:ext cx="72607" cy="58202"/>
                  <a:chOff x="6553200" y="2590800"/>
                  <a:chExt cx="89340" cy="76200"/>
                </a:xfrm>
              </p:grpSpPr>
              <p:cxnSp>
                <p:nvCxnSpPr>
                  <p:cNvPr id="1579"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80"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64" name="그룹 51"/>
                <p:cNvGrpSpPr/>
                <p:nvPr/>
              </p:nvGrpSpPr>
              <p:grpSpPr>
                <a:xfrm>
                  <a:off x="6019800" y="5410200"/>
                  <a:ext cx="72607" cy="58202"/>
                  <a:chOff x="6553200" y="2590800"/>
                  <a:chExt cx="89340" cy="76200"/>
                </a:xfrm>
              </p:grpSpPr>
              <p:cxnSp>
                <p:nvCxnSpPr>
                  <p:cNvPr id="1577"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78"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65" name="그룹 18"/>
                <p:cNvGrpSpPr/>
                <p:nvPr/>
              </p:nvGrpSpPr>
              <p:grpSpPr>
                <a:xfrm>
                  <a:off x="5562600" y="5410200"/>
                  <a:ext cx="72607" cy="58202"/>
                  <a:chOff x="6553200" y="2590800"/>
                  <a:chExt cx="89340" cy="76200"/>
                </a:xfrm>
              </p:grpSpPr>
              <p:cxnSp>
                <p:nvCxnSpPr>
                  <p:cNvPr id="1575"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76"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66" name="그룹 18"/>
                <p:cNvGrpSpPr/>
                <p:nvPr/>
              </p:nvGrpSpPr>
              <p:grpSpPr>
                <a:xfrm>
                  <a:off x="6477000" y="5410200"/>
                  <a:ext cx="72607" cy="58202"/>
                  <a:chOff x="6553200" y="2590800"/>
                  <a:chExt cx="89340" cy="76200"/>
                </a:xfrm>
              </p:grpSpPr>
              <p:cxnSp>
                <p:nvCxnSpPr>
                  <p:cNvPr id="1573"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74"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67" name="그룹 1566"/>
                <p:cNvGrpSpPr/>
                <p:nvPr/>
              </p:nvGrpSpPr>
              <p:grpSpPr>
                <a:xfrm>
                  <a:off x="7239000" y="5410200"/>
                  <a:ext cx="72607" cy="58202"/>
                  <a:chOff x="6553200" y="2590800"/>
                  <a:chExt cx="89340" cy="76200"/>
                </a:xfrm>
              </p:grpSpPr>
              <p:cxnSp>
                <p:nvCxnSpPr>
                  <p:cNvPr id="1571" name="직선 연결선 157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72"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68" name="그룹 18"/>
                <p:cNvGrpSpPr/>
                <p:nvPr/>
              </p:nvGrpSpPr>
              <p:grpSpPr>
                <a:xfrm>
                  <a:off x="5867400" y="5410200"/>
                  <a:ext cx="72607" cy="58202"/>
                  <a:chOff x="6553200" y="2590800"/>
                  <a:chExt cx="89340" cy="76200"/>
                </a:xfrm>
              </p:grpSpPr>
              <p:cxnSp>
                <p:nvCxnSpPr>
                  <p:cNvPr id="1569"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70"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520" name="그룹 1519"/>
              <p:cNvGrpSpPr/>
              <p:nvPr/>
            </p:nvGrpSpPr>
            <p:grpSpPr>
              <a:xfrm>
                <a:off x="5334000" y="1752600"/>
                <a:ext cx="1749007" cy="58202"/>
                <a:chOff x="5562600" y="5410200"/>
                <a:chExt cx="1749007" cy="58202"/>
              </a:xfrm>
            </p:grpSpPr>
            <p:grpSp>
              <p:nvGrpSpPr>
                <p:cNvPr id="1521" name="그룹 18"/>
                <p:cNvGrpSpPr/>
                <p:nvPr/>
              </p:nvGrpSpPr>
              <p:grpSpPr>
                <a:xfrm>
                  <a:off x="6781800" y="5410200"/>
                  <a:ext cx="72607" cy="58202"/>
                  <a:chOff x="6553200" y="2590800"/>
                  <a:chExt cx="89340" cy="76200"/>
                </a:xfrm>
              </p:grpSpPr>
              <p:cxnSp>
                <p:nvCxnSpPr>
                  <p:cNvPr id="1555"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56"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22" name="그룹 18"/>
                <p:cNvGrpSpPr/>
                <p:nvPr/>
              </p:nvGrpSpPr>
              <p:grpSpPr>
                <a:xfrm>
                  <a:off x="6324600" y="5410200"/>
                  <a:ext cx="72607" cy="58202"/>
                  <a:chOff x="6553200" y="2590800"/>
                  <a:chExt cx="89340" cy="76200"/>
                </a:xfrm>
              </p:grpSpPr>
              <p:cxnSp>
                <p:nvCxnSpPr>
                  <p:cNvPr id="1553"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54"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23" name="그룹 18"/>
                <p:cNvGrpSpPr/>
                <p:nvPr/>
              </p:nvGrpSpPr>
              <p:grpSpPr>
                <a:xfrm>
                  <a:off x="6629400" y="5410200"/>
                  <a:ext cx="72607" cy="58202"/>
                  <a:chOff x="6553200" y="2590800"/>
                  <a:chExt cx="89340" cy="76200"/>
                </a:xfrm>
              </p:grpSpPr>
              <p:cxnSp>
                <p:nvCxnSpPr>
                  <p:cNvPr id="1551"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52"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24" name="그룹 18"/>
                <p:cNvGrpSpPr/>
                <p:nvPr/>
              </p:nvGrpSpPr>
              <p:grpSpPr>
                <a:xfrm>
                  <a:off x="6934200" y="5410200"/>
                  <a:ext cx="72607" cy="58202"/>
                  <a:chOff x="6553200" y="2590800"/>
                  <a:chExt cx="89340" cy="76200"/>
                </a:xfrm>
              </p:grpSpPr>
              <p:cxnSp>
                <p:nvCxnSpPr>
                  <p:cNvPr id="1549"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50"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25" name="그룹 97"/>
                <p:cNvGrpSpPr/>
                <p:nvPr/>
              </p:nvGrpSpPr>
              <p:grpSpPr>
                <a:xfrm>
                  <a:off x="6172200" y="5410200"/>
                  <a:ext cx="72607" cy="58202"/>
                  <a:chOff x="6553200" y="2590800"/>
                  <a:chExt cx="89340" cy="76200"/>
                </a:xfrm>
              </p:grpSpPr>
              <p:cxnSp>
                <p:nvCxnSpPr>
                  <p:cNvPr id="1547"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48"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26" name="그룹 18"/>
                <p:cNvGrpSpPr/>
                <p:nvPr/>
              </p:nvGrpSpPr>
              <p:grpSpPr>
                <a:xfrm>
                  <a:off x="5715000" y="5410200"/>
                  <a:ext cx="72607" cy="58202"/>
                  <a:chOff x="6553200" y="2590800"/>
                  <a:chExt cx="89340" cy="76200"/>
                </a:xfrm>
              </p:grpSpPr>
              <p:cxnSp>
                <p:nvCxnSpPr>
                  <p:cNvPr id="1545"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46"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27" name="그룹 18"/>
                <p:cNvGrpSpPr/>
                <p:nvPr/>
              </p:nvGrpSpPr>
              <p:grpSpPr>
                <a:xfrm>
                  <a:off x="7086600" y="5410200"/>
                  <a:ext cx="72607" cy="58202"/>
                  <a:chOff x="6553200" y="2590800"/>
                  <a:chExt cx="89340" cy="76200"/>
                </a:xfrm>
              </p:grpSpPr>
              <p:cxnSp>
                <p:nvCxnSpPr>
                  <p:cNvPr id="1543"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44"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28" name="그룹 51"/>
                <p:cNvGrpSpPr/>
                <p:nvPr/>
              </p:nvGrpSpPr>
              <p:grpSpPr>
                <a:xfrm>
                  <a:off x="6019800" y="5410200"/>
                  <a:ext cx="72607" cy="58202"/>
                  <a:chOff x="6553200" y="2590800"/>
                  <a:chExt cx="89340" cy="76200"/>
                </a:xfrm>
              </p:grpSpPr>
              <p:cxnSp>
                <p:nvCxnSpPr>
                  <p:cNvPr id="1541"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42"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29" name="그룹 18"/>
                <p:cNvGrpSpPr/>
                <p:nvPr/>
              </p:nvGrpSpPr>
              <p:grpSpPr>
                <a:xfrm>
                  <a:off x="5562600" y="5410200"/>
                  <a:ext cx="72607" cy="58202"/>
                  <a:chOff x="6553200" y="2590800"/>
                  <a:chExt cx="89340" cy="76200"/>
                </a:xfrm>
              </p:grpSpPr>
              <p:cxnSp>
                <p:nvCxnSpPr>
                  <p:cNvPr id="1539"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40"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30" name="그룹 18"/>
                <p:cNvGrpSpPr/>
                <p:nvPr/>
              </p:nvGrpSpPr>
              <p:grpSpPr>
                <a:xfrm>
                  <a:off x="6477000" y="5410200"/>
                  <a:ext cx="72607" cy="58202"/>
                  <a:chOff x="6553200" y="2590800"/>
                  <a:chExt cx="89340" cy="76200"/>
                </a:xfrm>
              </p:grpSpPr>
              <p:cxnSp>
                <p:nvCxnSpPr>
                  <p:cNvPr id="1537"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38"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31" name="그룹 1530"/>
                <p:cNvGrpSpPr/>
                <p:nvPr/>
              </p:nvGrpSpPr>
              <p:grpSpPr>
                <a:xfrm>
                  <a:off x="7239000" y="5410200"/>
                  <a:ext cx="72607" cy="58202"/>
                  <a:chOff x="6553200" y="2590800"/>
                  <a:chExt cx="89340" cy="76200"/>
                </a:xfrm>
              </p:grpSpPr>
              <p:cxnSp>
                <p:nvCxnSpPr>
                  <p:cNvPr id="1535" name="직선 연결선 153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36"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532" name="그룹 18"/>
                <p:cNvGrpSpPr/>
                <p:nvPr/>
              </p:nvGrpSpPr>
              <p:grpSpPr>
                <a:xfrm>
                  <a:off x="5867400" y="5410200"/>
                  <a:ext cx="72607" cy="58202"/>
                  <a:chOff x="6553200" y="2590800"/>
                  <a:chExt cx="89340" cy="76200"/>
                </a:xfrm>
              </p:grpSpPr>
              <p:cxnSp>
                <p:nvCxnSpPr>
                  <p:cNvPr id="1533"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34"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grpSp>
          <p:nvGrpSpPr>
            <p:cNvPr id="919" name="그룹 918"/>
            <p:cNvGrpSpPr/>
            <p:nvPr/>
          </p:nvGrpSpPr>
          <p:grpSpPr>
            <a:xfrm>
              <a:off x="5486400" y="2895600"/>
              <a:ext cx="1752600" cy="1143000"/>
              <a:chOff x="5334000" y="1752600"/>
              <a:chExt cx="1752600" cy="1143000"/>
            </a:xfrm>
          </p:grpSpPr>
          <p:grpSp>
            <p:nvGrpSpPr>
              <p:cNvPr id="1217" name="그룹 1216"/>
              <p:cNvGrpSpPr/>
              <p:nvPr/>
            </p:nvGrpSpPr>
            <p:grpSpPr>
              <a:xfrm>
                <a:off x="5334000" y="2837398"/>
                <a:ext cx="1749007" cy="58202"/>
                <a:chOff x="5562600" y="5410200"/>
                <a:chExt cx="1749007" cy="58202"/>
              </a:xfrm>
            </p:grpSpPr>
            <p:grpSp>
              <p:nvGrpSpPr>
                <p:cNvPr id="1477" name="그룹 18"/>
                <p:cNvGrpSpPr/>
                <p:nvPr/>
              </p:nvGrpSpPr>
              <p:grpSpPr>
                <a:xfrm>
                  <a:off x="6781800" y="5410200"/>
                  <a:ext cx="72607" cy="58202"/>
                  <a:chOff x="6553200" y="2590800"/>
                  <a:chExt cx="89340" cy="76200"/>
                </a:xfrm>
              </p:grpSpPr>
              <p:cxnSp>
                <p:nvCxnSpPr>
                  <p:cNvPr id="1511"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12"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78" name="그룹 18"/>
                <p:cNvGrpSpPr/>
                <p:nvPr/>
              </p:nvGrpSpPr>
              <p:grpSpPr>
                <a:xfrm>
                  <a:off x="6324600" y="5410200"/>
                  <a:ext cx="72607" cy="58202"/>
                  <a:chOff x="6553200" y="2590800"/>
                  <a:chExt cx="89340" cy="76200"/>
                </a:xfrm>
              </p:grpSpPr>
              <p:cxnSp>
                <p:nvCxnSpPr>
                  <p:cNvPr id="1509"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10"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79" name="그룹 18"/>
                <p:cNvGrpSpPr/>
                <p:nvPr/>
              </p:nvGrpSpPr>
              <p:grpSpPr>
                <a:xfrm>
                  <a:off x="6629400" y="5410200"/>
                  <a:ext cx="72607" cy="58202"/>
                  <a:chOff x="6553200" y="2590800"/>
                  <a:chExt cx="89340" cy="76200"/>
                </a:xfrm>
              </p:grpSpPr>
              <p:cxnSp>
                <p:nvCxnSpPr>
                  <p:cNvPr id="1507"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08"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80" name="그룹 18"/>
                <p:cNvGrpSpPr/>
                <p:nvPr/>
              </p:nvGrpSpPr>
              <p:grpSpPr>
                <a:xfrm>
                  <a:off x="6934200" y="5410200"/>
                  <a:ext cx="72607" cy="58202"/>
                  <a:chOff x="6553200" y="2590800"/>
                  <a:chExt cx="89340" cy="76200"/>
                </a:xfrm>
              </p:grpSpPr>
              <p:cxnSp>
                <p:nvCxnSpPr>
                  <p:cNvPr id="1505"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06"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81" name="그룹 97"/>
                <p:cNvGrpSpPr/>
                <p:nvPr/>
              </p:nvGrpSpPr>
              <p:grpSpPr>
                <a:xfrm>
                  <a:off x="6172200" y="5410200"/>
                  <a:ext cx="72607" cy="58202"/>
                  <a:chOff x="6553200" y="2590800"/>
                  <a:chExt cx="89340" cy="76200"/>
                </a:xfrm>
              </p:grpSpPr>
              <p:cxnSp>
                <p:nvCxnSpPr>
                  <p:cNvPr id="1503"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04"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82" name="그룹 18"/>
                <p:cNvGrpSpPr/>
                <p:nvPr/>
              </p:nvGrpSpPr>
              <p:grpSpPr>
                <a:xfrm>
                  <a:off x="5715000" y="5410200"/>
                  <a:ext cx="72607" cy="58202"/>
                  <a:chOff x="6553200" y="2590800"/>
                  <a:chExt cx="89340" cy="76200"/>
                </a:xfrm>
              </p:grpSpPr>
              <p:cxnSp>
                <p:nvCxnSpPr>
                  <p:cNvPr id="1501"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02"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83" name="그룹 18"/>
                <p:cNvGrpSpPr/>
                <p:nvPr/>
              </p:nvGrpSpPr>
              <p:grpSpPr>
                <a:xfrm>
                  <a:off x="7086600" y="5410200"/>
                  <a:ext cx="72607" cy="58202"/>
                  <a:chOff x="6553200" y="2590800"/>
                  <a:chExt cx="89340" cy="76200"/>
                </a:xfrm>
              </p:grpSpPr>
              <p:cxnSp>
                <p:nvCxnSpPr>
                  <p:cNvPr id="1499"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500"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84" name="그룹 51"/>
                <p:cNvGrpSpPr/>
                <p:nvPr/>
              </p:nvGrpSpPr>
              <p:grpSpPr>
                <a:xfrm>
                  <a:off x="6019800" y="5410200"/>
                  <a:ext cx="72607" cy="58202"/>
                  <a:chOff x="6553200" y="2590800"/>
                  <a:chExt cx="89340" cy="76200"/>
                </a:xfrm>
              </p:grpSpPr>
              <p:cxnSp>
                <p:nvCxnSpPr>
                  <p:cNvPr id="1497"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98"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85" name="그룹 18"/>
                <p:cNvGrpSpPr/>
                <p:nvPr/>
              </p:nvGrpSpPr>
              <p:grpSpPr>
                <a:xfrm>
                  <a:off x="5562600" y="5410200"/>
                  <a:ext cx="72607" cy="58202"/>
                  <a:chOff x="6553200" y="2590800"/>
                  <a:chExt cx="89340" cy="76200"/>
                </a:xfrm>
              </p:grpSpPr>
              <p:cxnSp>
                <p:nvCxnSpPr>
                  <p:cNvPr id="1495"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96"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86" name="그룹 18"/>
                <p:cNvGrpSpPr/>
                <p:nvPr/>
              </p:nvGrpSpPr>
              <p:grpSpPr>
                <a:xfrm>
                  <a:off x="6477000" y="5410200"/>
                  <a:ext cx="72607" cy="58202"/>
                  <a:chOff x="6553200" y="2590800"/>
                  <a:chExt cx="89340" cy="76200"/>
                </a:xfrm>
              </p:grpSpPr>
              <p:cxnSp>
                <p:nvCxnSpPr>
                  <p:cNvPr id="1493"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94"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87" name="그룹 18"/>
                <p:cNvGrpSpPr/>
                <p:nvPr/>
              </p:nvGrpSpPr>
              <p:grpSpPr>
                <a:xfrm>
                  <a:off x="7239000" y="5410200"/>
                  <a:ext cx="72607" cy="58202"/>
                  <a:chOff x="6553200" y="2590800"/>
                  <a:chExt cx="89340" cy="76200"/>
                </a:xfrm>
              </p:grpSpPr>
              <p:cxnSp>
                <p:nvCxnSpPr>
                  <p:cNvPr id="1491" name="직선 연결선 149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92"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88" name="그룹 18"/>
                <p:cNvGrpSpPr/>
                <p:nvPr/>
              </p:nvGrpSpPr>
              <p:grpSpPr>
                <a:xfrm>
                  <a:off x="5867400" y="5410200"/>
                  <a:ext cx="72607" cy="58202"/>
                  <a:chOff x="6553200" y="2590800"/>
                  <a:chExt cx="89340" cy="76200"/>
                </a:xfrm>
              </p:grpSpPr>
              <p:cxnSp>
                <p:nvCxnSpPr>
                  <p:cNvPr id="1489"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90"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218" name="그룹 1217"/>
              <p:cNvGrpSpPr/>
              <p:nvPr/>
            </p:nvGrpSpPr>
            <p:grpSpPr>
              <a:xfrm>
                <a:off x="5337593" y="2686050"/>
                <a:ext cx="1749007" cy="58202"/>
                <a:chOff x="5562600" y="5410200"/>
                <a:chExt cx="1749007" cy="58202"/>
              </a:xfrm>
            </p:grpSpPr>
            <p:grpSp>
              <p:nvGrpSpPr>
                <p:cNvPr id="1441" name="그룹 18"/>
                <p:cNvGrpSpPr/>
                <p:nvPr/>
              </p:nvGrpSpPr>
              <p:grpSpPr>
                <a:xfrm>
                  <a:off x="6781800" y="5410200"/>
                  <a:ext cx="72607" cy="58202"/>
                  <a:chOff x="6553200" y="2590800"/>
                  <a:chExt cx="89340" cy="76200"/>
                </a:xfrm>
              </p:grpSpPr>
              <p:cxnSp>
                <p:nvCxnSpPr>
                  <p:cNvPr id="1475"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76"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42" name="그룹 18"/>
                <p:cNvGrpSpPr/>
                <p:nvPr/>
              </p:nvGrpSpPr>
              <p:grpSpPr>
                <a:xfrm>
                  <a:off x="6324600" y="5410200"/>
                  <a:ext cx="72607" cy="58202"/>
                  <a:chOff x="6553200" y="2590800"/>
                  <a:chExt cx="89340" cy="76200"/>
                </a:xfrm>
              </p:grpSpPr>
              <p:cxnSp>
                <p:nvCxnSpPr>
                  <p:cNvPr id="1473"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74"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43" name="그룹 18"/>
                <p:cNvGrpSpPr/>
                <p:nvPr/>
              </p:nvGrpSpPr>
              <p:grpSpPr>
                <a:xfrm>
                  <a:off x="6629400" y="5410200"/>
                  <a:ext cx="72607" cy="58202"/>
                  <a:chOff x="6553200" y="2590800"/>
                  <a:chExt cx="89340" cy="76200"/>
                </a:xfrm>
              </p:grpSpPr>
              <p:cxnSp>
                <p:nvCxnSpPr>
                  <p:cNvPr id="1471"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72"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44" name="그룹 18"/>
                <p:cNvGrpSpPr/>
                <p:nvPr/>
              </p:nvGrpSpPr>
              <p:grpSpPr>
                <a:xfrm>
                  <a:off x="6934200" y="5410200"/>
                  <a:ext cx="72607" cy="58202"/>
                  <a:chOff x="6553200" y="2590800"/>
                  <a:chExt cx="89340" cy="76200"/>
                </a:xfrm>
              </p:grpSpPr>
              <p:cxnSp>
                <p:nvCxnSpPr>
                  <p:cNvPr id="1469"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70"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45" name="그룹 97"/>
                <p:cNvGrpSpPr/>
                <p:nvPr/>
              </p:nvGrpSpPr>
              <p:grpSpPr>
                <a:xfrm>
                  <a:off x="6172200" y="5410200"/>
                  <a:ext cx="72607" cy="58202"/>
                  <a:chOff x="6553200" y="2590800"/>
                  <a:chExt cx="89340" cy="76200"/>
                </a:xfrm>
              </p:grpSpPr>
              <p:cxnSp>
                <p:nvCxnSpPr>
                  <p:cNvPr id="1467"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68"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46" name="그룹 18"/>
                <p:cNvGrpSpPr/>
                <p:nvPr/>
              </p:nvGrpSpPr>
              <p:grpSpPr>
                <a:xfrm>
                  <a:off x="5715000" y="5410200"/>
                  <a:ext cx="72607" cy="58202"/>
                  <a:chOff x="6553200" y="2590800"/>
                  <a:chExt cx="89340" cy="76200"/>
                </a:xfrm>
              </p:grpSpPr>
              <p:cxnSp>
                <p:nvCxnSpPr>
                  <p:cNvPr id="1465"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66"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47" name="그룹 18"/>
                <p:cNvGrpSpPr/>
                <p:nvPr/>
              </p:nvGrpSpPr>
              <p:grpSpPr>
                <a:xfrm>
                  <a:off x="7086600" y="5410200"/>
                  <a:ext cx="72607" cy="58202"/>
                  <a:chOff x="6553200" y="2590800"/>
                  <a:chExt cx="89340" cy="76200"/>
                </a:xfrm>
              </p:grpSpPr>
              <p:cxnSp>
                <p:nvCxnSpPr>
                  <p:cNvPr id="1463"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64"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48" name="그룹 51"/>
                <p:cNvGrpSpPr/>
                <p:nvPr/>
              </p:nvGrpSpPr>
              <p:grpSpPr>
                <a:xfrm>
                  <a:off x="6019800" y="5410200"/>
                  <a:ext cx="72607" cy="58202"/>
                  <a:chOff x="6553200" y="2590800"/>
                  <a:chExt cx="89340" cy="76200"/>
                </a:xfrm>
              </p:grpSpPr>
              <p:cxnSp>
                <p:nvCxnSpPr>
                  <p:cNvPr id="1461"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62"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49" name="그룹 18"/>
                <p:cNvGrpSpPr/>
                <p:nvPr/>
              </p:nvGrpSpPr>
              <p:grpSpPr>
                <a:xfrm>
                  <a:off x="5562600" y="5410200"/>
                  <a:ext cx="72607" cy="58202"/>
                  <a:chOff x="6553200" y="2590800"/>
                  <a:chExt cx="89340" cy="76200"/>
                </a:xfrm>
              </p:grpSpPr>
              <p:cxnSp>
                <p:nvCxnSpPr>
                  <p:cNvPr id="1459"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60"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50" name="그룹 18"/>
                <p:cNvGrpSpPr/>
                <p:nvPr/>
              </p:nvGrpSpPr>
              <p:grpSpPr>
                <a:xfrm>
                  <a:off x="6477000" y="5410200"/>
                  <a:ext cx="72607" cy="58202"/>
                  <a:chOff x="6553200" y="2590800"/>
                  <a:chExt cx="89340" cy="76200"/>
                </a:xfrm>
              </p:grpSpPr>
              <p:cxnSp>
                <p:nvCxnSpPr>
                  <p:cNvPr id="1457"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58"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51" name="그룹 18"/>
                <p:cNvGrpSpPr/>
                <p:nvPr/>
              </p:nvGrpSpPr>
              <p:grpSpPr>
                <a:xfrm>
                  <a:off x="7239000" y="5410200"/>
                  <a:ext cx="72607" cy="58202"/>
                  <a:chOff x="6553200" y="2590800"/>
                  <a:chExt cx="89340" cy="76200"/>
                </a:xfrm>
              </p:grpSpPr>
              <p:cxnSp>
                <p:nvCxnSpPr>
                  <p:cNvPr id="1455" name="직선 연결선 14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56"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52" name="그룹 18"/>
                <p:cNvGrpSpPr/>
                <p:nvPr/>
              </p:nvGrpSpPr>
              <p:grpSpPr>
                <a:xfrm>
                  <a:off x="5867400" y="5410200"/>
                  <a:ext cx="72607" cy="58202"/>
                  <a:chOff x="6553200" y="2590800"/>
                  <a:chExt cx="89340" cy="76200"/>
                </a:xfrm>
              </p:grpSpPr>
              <p:cxnSp>
                <p:nvCxnSpPr>
                  <p:cNvPr id="1453"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54"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219" name="그룹 1218"/>
              <p:cNvGrpSpPr/>
              <p:nvPr/>
            </p:nvGrpSpPr>
            <p:grpSpPr>
              <a:xfrm>
                <a:off x="5337593" y="2533650"/>
                <a:ext cx="1749007" cy="58202"/>
                <a:chOff x="5562600" y="5410200"/>
                <a:chExt cx="1749007" cy="58202"/>
              </a:xfrm>
            </p:grpSpPr>
            <p:grpSp>
              <p:nvGrpSpPr>
                <p:cNvPr id="1405" name="그룹 18"/>
                <p:cNvGrpSpPr/>
                <p:nvPr/>
              </p:nvGrpSpPr>
              <p:grpSpPr>
                <a:xfrm>
                  <a:off x="6781800" y="5410200"/>
                  <a:ext cx="72607" cy="58202"/>
                  <a:chOff x="6553200" y="2590800"/>
                  <a:chExt cx="89340" cy="76200"/>
                </a:xfrm>
              </p:grpSpPr>
              <p:cxnSp>
                <p:nvCxnSpPr>
                  <p:cNvPr id="1439"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40"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06" name="그룹 18"/>
                <p:cNvGrpSpPr/>
                <p:nvPr/>
              </p:nvGrpSpPr>
              <p:grpSpPr>
                <a:xfrm>
                  <a:off x="6324600" y="5410200"/>
                  <a:ext cx="72607" cy="58202"/>
                  <a:chOff x="6553200" y="2590800"/>
                  <a:chExt cx="89340" cy="76200"/>
                </a:xfrm>
              </p:grpSpPr>
              <p:cxnSp>
                <p:nvCxnSpPr>
                  <p:cNvPr id="1437"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38"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07" name="그룹 18"/>
                <p:cNvGrpSpPr/>
                <p:nvPr/>
              </p:nvGrpSpPr>
              <p:grpSpPr>
                <a:xfrm>
                  <a:off x="6629400" y="5410200"/>
                  <a:ext cx="72607" cy="58202"/>
                  <a:chOff x="6553200" y="2590800"/>
                  <a:chExt cx="89340" cy="76200"/>
                </a:xfrm>
              </p:grpSpPr>
              <p:cxnSp>
                <p:nvCxnSpPr>
                  <p:cNvPr id="1435"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36"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08" name="그룹 18"/>
                <p:cNvGrpSpPr/>
                <p:nvPr/>
              </p:nvGrpSpPr>
              <p:grpSpPr>
                <a:xfrm>
                  <a:off x="6934200" y="5410200"/>
                  <a:ext cx="72607" cy="58202"/>
                  <a:chOff x="6553200" y="2590800"/>
                  <a:chExt cx="89340" cy="76200"/>
                </a:xfrm>
              </p:grpSpPr>
              <p:cxnSp>
                <p:nvCxnSpPr>
                  <p:cNvPr id="1433"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34"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09" name="그룹 97"/>
                <p:cNvGrpSpPr/>
                <p:nvPr/>
              </p:nvGrpSpPr>
              <p:grpSpPr>
                <a:xfrm>
                  <a:off x="6172200" y="5410200"/>
                  <a:ext cx="72607" cy="58202"/>
                  <a:chOff x="6553200" y="2590800"/>
                  <a:chExt cx="89340" cy="76200"/>
                </a:xfrm>
              </p:grpSpPr>
              <p:cxnSp>
                <p:nvCxnSpPr>
                  <p:cNvPr id="1431"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32"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10" name="그룹 18"/>
                <p:cNvGrpSpPr/>
                <p:nvPr/>
              </p:nvGrpSpPr>
              <p:grpSpPr>
                <a:xfrm>
                  <a:off x="5715000" y="5410200"/>
                  <a:ext cx="72607" cy="58202"/>
                  <a:chOff x="6553200" y="2590800"/>
                  <a:chExt cx="89340" cy="76200"/>
                </a:xfrm>
              </p:grpSpPr>
              <p:cxnSp>
                <p:nvCxnSpPr>
                  <p:cNvPr id="1429"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30"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11" name="그룹 18"/>
                <p:cNvGrpSpPr/>
                <p:nvPr/>
              </p:nvGrpSpPr>
              <p:grpSpPr>
                <a:xfrm>
                  <a:off x="7086600" y="5410200"/>
                  <a:ext cx="72607" cy="58202"/>
                  <a:chOff x="6553200" y="2590800"/>
                  <a:chExt cx="89340" cy="76200"/>
                </a:xfrm>
              </p:grpSpPr>
              <p:cxnSp>
                <p:nvCxnSpPr>
                  <p:cNvPr id="1427"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28"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12" name="그룹 1411"/>
                <p:cNvGrpSpPr/>
                <p:nvPr/>
              </p:nvGrpSpPr>
              <p:grpSpPr>
                <a:xfrm>
                  <a:off x="6019800" y="5410200"/>
                  <a:ext cx="72607" cy="58202"/>
                  <a:chOff x="6553200" y="2590800"/>
                  <a:chExt cx="89340" cy="76200"/>
                </a:xfrm>
              </p:grpSpPr>
              <p:cxnSp>
                <p:nvCxnSpPr>
                  <p:cNvPr id="1425"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26"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13" name="그룹 18"/>
                <p:cNvGrpSpPr/>
                <p:nvPr/>
              </p:nvGrpSpPr>
              <p:grpSpPr>
                <a:xfrm>
                  <a:off x="5562600" y="5410200"/>
                  <a:ext cx="72607" cy="58202"/>
                  <a:chOff x="6553200" y="2590800"/>
                  <a:chExt cx="89340" cy="76200"/>
                </a:xfrm>
              </p:grpSpPr>
              <p:cxnSp>
                <p:nvCxnSpPr>
                  <p:cNvPr id="1423"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24"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14" name="그룹 18"/>
                <p:cNvGrpSpPr/>
                <p:nvPr/>
              </p:nvGrpSpPr>
              <p:grpSpPr>
                <a:xfrm>
                  <a:off x="6477000" y="5410200"/>
                  <a:ext cx="72607" cy="58202"/>
                  <a:chOff x="6553200" y="2590800"/>
                  <a:chExt cx="89340" cy="76200"/>
                </a:xfrm>
              </p:grpSpPr>
              <p:cxnSp>
                <p:nvCxnSpPr>
                  <p:cNvPr id="1421"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22"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15" name="그룹 18"/>
                <p:cNvGrpSpPr/>
                <p:nvPr/>
              </p:nvGrpSpPr>
              <p:grpSpPr>
                <a:xfrm>
                  <a:off x="7239000" y="5410200"/>
                  <a:ext cx="72607" cy="58202"/>
                  <a:chOff x="6553200" y="2590800"/>
                  <a:chExt cx="89340" cy="76200"/>
                </a:xfrm>
              </p:grpSpPr>
              <p:cxnSp>
                <p:nvCxnSpPr>
                  <p:cNvPr id="1419" name="직선 연결선 141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20"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416" name="그룹 18"/>
                <p:cNvGrpSpPr/>
                <p:nvPr/>
              </p:nvGrpSpPr>
              <p:grpSpPr>
                <a:xfrm>
                  <a:off x="5867400" y="5410200"/>
                  <a:ext cx="72607" cy="58202"/>
                  <a:chOff x="6553200" y="2590800"/>
                  <a:chExt cx="89340" cy="76200"/>
                </a:xfrm>
              </p:grpSpPr>
              <p:cxnSp>
                <p:nvCxnSpPr>
                  <p:cNvPr id="1417"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18"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220" name="그룹 1219"/>
              <p:cNvGrpSpPr/>
              <p:nvPr/>
            </p:nvGrpSpPr>
            <p:grpSpPr>
              <a:xfrm>
                <a:off x="5334000" y="2381250"/>
                <a:ext cx="1749007" cy="58202"/>
                <a:chOff x="5562600" y="5410200"/>
                <a:chExt cx="1749007" cy="58202"/>
              </a:xfrm>
            </p:grpSpPr>
            <p:grpSp>
              <p:nvGrpSpPr>
                <p:cNvPr id="1369" name="그룹 18"/>
                <p:cNvGrpSpPr/>
                <p:nvPr/>
              </p:nvGrpSpPr>
              <p:grpSpPr>
                <a:xfrm>
                  <a:off x="6781800" y="5410200"/>
                  <a:ext cx="72607" cy="58202"/>
                  <a:chOff x="6553200" y="2590800"/>
                  <a:chExt cx="89340" cy="76200"/>
                </a:xfrm>
              </p:grpSpPr>
              <p:cxnSp>
                <p:nvCxnSpPr>
                  <p:cNvPr id="1403"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04"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70" name="그룹 18"/>
                <p:cNvGrpSpPr/>
                <p:nvPr/>
              </p:nvGrpSpPr>
              <p:grpSpPr>
                <a:xfrm>
                  <a:off x="6324600" y="5410200"/>
                  <a:ext cx="72607" cy="58202"/>
                  <a:chOff x="6553200" y="2590800"/>
                  <a:chExt cx="89340" cy="76200"/>
                </a:xfrm>
              </p:grpSpPr>
              <p:cxnSp>
                <p:nvCxnSpPr>
                  <p:cNvPr id="1401"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02"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71" name="그룹 18"/>
                <p:cNvGrpSpPr/>
                <p:nvPr/>
              </p:nvGrpSpPr>
              <p:grpSpPr>
                <a:xfrm>
                  <a:off x="6629400" y="5410200"/>
                  <a:ext cx="72607" cy="58202"/>
                  <a:chOff x="6553200" y="2590800"/>
                  <a:chExt cx="89340" cy="76200"/>
                </a:xfrm>
              </p:grpSpPr>
              <p:cxnSp>
                <p:nvCxnSpPr>
                  <p:cNvPr id="1399"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400"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72" name="그룹 18"/>
                <p:cNvGrpSpPr/>
                <p:nvPr/>
              </p:nvGrpSpPr>
              <p:grpSpPr>
                <a:xfrm>
                  <a:off x="6934200" y="5410200"/>
                  <a:ext cx="72607" cy="58202"/>
                  <a:chOff x="6553200" y="2590800"/>
                  <a:chExt cx="89340" cy="76200"/>
                </a:xfrm>
              </p:grpSpPr>
              <p:cxnSp>
                <p:nvCxnSpPr>
                  <p:cNvPr id="1397"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98"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73" name="그룹 97"/>
                <p:cNvGrpSpPr/>
                <p:nvPr/>
              </p:nvGrpSpPr>
              <p:grpSpPr>
                <a:xfrm>
                  <a:off x="6172200" y="5410200"/>
                  <a:ext cx="72607" cy="58202"/>
                  <a:chOff x="6553200" y="2590800"/>
                  <a:chExt cx="89340" cy="76200"/>
                </a:xfrm>
              </p:grpSpPr>
              <p:cxnSp>
                <p:nvCxnSpPr>
                  <p:cNvPr id="1395"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96"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74" name="그룹 18"/>
                <p:cNvGrpSpPr/>
                <p:nvPr/>
              </p:nvGrpSpPr>
              <p:grpSpPr>
                <a:xfrm>
                  <a:off x="5715000" y="5410200"/>
                  <a:ext cx="72607" cy="58202"/>
                  <a:chOff x="6553200" y="2590800"/>
                  <a:chExt cx="89340" cy="76200"/>
                </a:xfrm>
              </p:grpSpPr>
              <p:cxnSp>
                <p:nvCxnSpPr>
                  <p:cNvPr id="1393"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94"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75" name="그룹 18"/>
                <p:cNvGrpSpPr/>
                <p:nvPr/>
              </p:nvGrpSpPr>
              <p:grpSpPr>
                <a:xfrm>
                  <a:off x="7086600" y="5410200"/>
                  <a:ext cx="72607" cy="58202"/>
                  <a:chOff x="6553200" y="2590800"/>
                  <a:chExt cx="89340" cy="76200"/>
                </a:xfrm>
              </p:grpSpPr>
              <p:cxnSp>
                <p:nvCxnSpPr>
                  <p:cNvPr id="1391"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92"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76" name="그룹 51"/>
                <p:cNvGrpSpPr/>
                <p:nvPr/>
              </p:nvGrpSpPr>
              <p:grpSpPr>
                <a:xfrm>
                  <a:off x="6019800" y="5410200"/>
                  <a:ext cx="72607" cy="58202"/>
                  <a:chOff x="6553200" y="2590800"/>
                  <a:chExt cx="89340" cy="76200"/>
                </a:xfrm>
              </p:grpSpPr>
              <p:cxnSp>
                <p:nvCxnSpPr>
                  <p:cNvPr id="1389"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90"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77" name="그룹 18"/>
                <p:cNvGrpSpPr/>
                <p:nvPr/>
              </p:nvGrpSpPr>
              <p:grpSpPr>
                <a:xfrm>
                  <a:off x="5562600" y="5410200"/>
                  <a:ext cx="72607" cy="58202"/>
                  <a:chOff x="6553200" y="2590800"/>
                  <a:chExt cx="89340" cy="76200"/>
                </a:xfrm>
              </p:grpSpPr>
              <p:cxnSp>
                <p:nvCxnSpPr>
                  <p:cNvPr id="1387"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88"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78" name="그룹 18"/>
                <p:cNvGrpSpPr/>
                <p:nvPr/>
              </p:nvGrpSpPr>
              <p:grpSpPr>
                <a:xfrm>
                  <a:off x="6477000" y="5410200"/>
                  <a:ext cx="72607" cy="58202"/>
                  <a:chOff x="6553200" y="2590800"/>
                  <a:chExt cx="89340" cy="76200"/>
                </a:xfrm>
              </p:grpSpPr>
              <p:cxnSp>
                <p:nvCxnSpPr>
                  <p:cNvPr id="1385"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86"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79" name="그룹 1378"/>
                <p:cNvGrpSpPr/>
                <p:nvPr/>
              </p:nvGrpSpPr>
              <p:grpSpPr>
                <a:xfrm>
                  <a:off x="7239000" y="5410200"/>
                  <a:ext cx="72607" cy="58202"/>
                  <a:chOff x="6553200" y="2590800"/>
                  <a:chExt cx="89340" cy="76200"/>
                </a:xfrm>
              </p:grpSpPr>
              <p:cxnSp>
                <p:nvCxnSpPr>
                  <p:cNvPr id="1383" name="직선 연결선 138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84"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80" name="그룹 18"/>
                <p:cNvGrpSpPr/>
                <p:nvPr/>
              </p:nvGrpSpPr>
              <p:grpSpPr>
                <a:xfrm>
                  <a:off x="5867400" y="5410200"/>
                  <a:ext cx="72607" cy="58202"/>
                  <a:chOff x="6553200" y="2590800"/>
                  <a:chExt cx="89340" cy="76200"/>
                </a:xfrm>
              </p:grpSpPr>
              <p:cxnSp>
                <p:nvCxnSpPr>
                  <p:cNvPr id="1381"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82"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221" name="그룹 1220"/>
              <p:cNvGrpSpPr/>
              <p:nvPr/>
            </p:nvGrpSpPr>
            <p:grpSpPr>
              <a:xfrm>
                <a:off x="5334000" y="2209800"/>
                <a:ext cx="1749007" cy="58202"/>
                <a:chOff x="5562600" y="5410200"/>
                <a:chExt cx="1749007" cy="58202"/>
              </a:xfrm>
            </p:grpSpPr>
            <p:grpSp>
              <p:nvGrpSpPr>
                <p:cNvPr id="1333" name="그룹 18"/>
                <p:cNvGrpSpPr/>
                <p:nvPr/>
              </p:nvGrpSpPr>
              <p:grpSpPr>
                <a:xfrm>
                  <a:off x="6781800" y="5410200"/>
                  <a:ext cx="72607" cy="58202"/>
                  <a:chOff x="6553200" y="2590800"/>
                  <a:chExt cx="89340" cy="76200"/>
                </a:xfrm>
              </p:grpSpPr>
              <p:cxnSp>
                <p:nvCxnSpPr>
                  <p:cNvPr id="1367"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68"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34" name="그룹 18"/>
                <p:cNvGrpSpPr/>
                <p:nvPr/>
              </p:nvGrpSpPr>
              <p:grpSpPr>
                <a:xfrm>
                  <a:off x="6324600" y="5410200"/>
                  <a:ext cx="72607" cy="58202"/>
                  <a:chOff x="6553200" y="2590800"/>
                  <a:chExt cx="89340" cy="76200"/>
                </a:xfrm>
              </p:grpSpPr>
              <p:cxnSp>
                <p:nvCxnSpPr>
                  <p:cNvPr id="1365"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66"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35" name="그룹 18"/>
                <p:cNvGrpSpPr/>
                <p:nvPr/>
              </p:nvGrpSpPr>
              <p:grpSpPr>
                <a:xfrm>
                  <a:off x="6629400" y="5410200"/>
                  <a:ext cx="72607" cy="58202"/>
                  <a:chOff x="6553200" y="2590800"/>
                  <a:chExt cx="89340" cy="76200"/>
                </a:xfrm>
              </p:grpSpPr>
              <p:cxnSp>
                <p:nvCxnSpPr>
                  <p:cNvPr id="1363"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64"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36" name="그룹 18"/>
                <p:cNvGrpSpPr/>
                <p:nvPr/>
              </p:nvGrpSpPr>
              <p:grpSpPr>
                <a:xfrm>
                  <a:off x="6934200" y="5410200"/>
                  <a:ext cx="72607" cy="58202"/>
                  <a:chOff x="6553200" y="2590800"/>
                  <a:chExt cx="89340" cy="76200"/>
                </a:xfrm>
              </p:grpSpPr>
              <p:cxnSp>
                <p:nvCxnSpPr>
                  <p:cNvPr id="1361"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62"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37" name="그룹 97"/>
                <p:cNvGrpSpPr/>
                <p:nvPr/>
              </p:nvGrpSpPr>
              <p:grpSpPr>
                <a:xfrm>
                  <a:off x="6172200" y="5410200"/>
                  <a:ext cx="72607" cy="58202"/>
                  <a:chOff x="6553200" y="2590800"/>
                  <a:chExt cx="89340" cy="76200"/>
                </a:xfrm>
              </p:grpSpPr>
              <p:cxnSp>
                <p:nvCxnSpPr>
                  <p:cNvPr id="1359"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60"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38" name="그룹 18"/>
                <p:cNvGrpSpPr/>
                <p:nvPr/>
              </p:nvGrpSpPr>
              <p:grpSpPr>
                <a:xfrm>
                  <a:off x="5715000" y="5410200"/>
                  <a:ext cx="72607" cy="58202"/>
                  <a:chOff x="6553200" y="2590800"/>
                  <a:chExt cx="89340" cy="76200"/>
                </a:xfrm>
              </p:grpSpPr>
              <p:cxnSp>
                <p:nvCxnSpPr>
                  <p:cNvPr id="1357"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58"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39" name="그룹 18"/>
                <p:cNvGrpSpPr/>
                <p:nvPr/>
              </p:nvGrpSpPr>
              <p:grpSpPr>
                <a:xfrm>
                  <a:off x="7086600" y="5410200"/>
                  <a:ext cx="72607" cy="58202"/>
                  <a:chOff x="6553200" y="2590800"/>
                  <a:chExt cx="89340" cy="76200"/>
                </a:xfrm>
              </p:grpSpPr>
              <p:cxnSp>
                <p:nvCxnSpPr>
                  <p:cNvPr id="1355"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56"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40" name="그룹 51"/>
                <p:cNvGrpSpPr/>
                <p:nvPr/>
              </p:nvGrpSpPr>
              <p:grpSpPr>
                <a:xfrm>
                  <a:off x="6019800" y="5410200"/>
                  <a:ext cx="72607" cy="58202"/>
                  <a:chOff x="6553200" y="2590800"/>
                  <a:chExt cx="89340" cy="76200"/>
                </a:xfrm>
              </p:grpSpPr>
              <p:cxnSp>
                <p:nvCxnSpPr>
                  <p:cNvPr id="1353"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54"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41" name="그룹 18"/>
                <p:cNvGrpSpPr/>
                <p:nvPr/>
              </p:nvGrpSpPr>
              <p:grpSpPr>
                <a:xfrm>
                  <a:off x="5562600" y="5410200"/>
                  <a:ext cx="72607" cy="58202"/>
                  <a:chOff x="6553200" y="2590800"/>
                  <a:chExt cx="89340" cy="76200"/>
                </a:xfrm>
              </p:grpSpPr>
              <p:cxnSp>
                <p:nvCxnSpPr>
                  <p:cNvPr id="1351"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52"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42" name="그룹 18"/>
                <p:cNvGrpSpPr/>
                <p:nvPr/>
              </p:nvGrpSpPr>
              <p:grpSpPr>
                <a:xfrm>
                  <a:off x="6477000" y="5410200"/>
                  <a:ext cx="72607" cy="58202"/>
                  <a:chOff x="6553200" y="2590800"/>
                  <a:chExt cx="89340" cy="76200"/>
                </a:xfrm>
              </p:grpSpPr>
              <p:cxnSp>
                <p:nvCxnSpPr>
                  <p:cNvPr id="1349"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50"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43" name="그룹 1342"/>
                <p:cNvGrpSpPr/>
                <p:nvPr/>
              </p:nvGrpSpPr>
              <p:grpSpPr>
                <a:xfrm>
                  <a:off x="7239000" y="5410200"/>
                  <a:ext cx="72607" cy="58202"/>
                  <a:chOff x="6553200" y="2590800"/>
                  <a:chExt cx="89340" cy="76200"/>
                </a:xfrm>
              </p:grpSpPr>
              <p:cxnSp>
                <p:nvCxnSpPr>
                  <p:cNvPr id="1347" name="직선 연결선 13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48"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44" name="그룹 18"/>
                <p:cNvGrpSpPr/>
                <p:nvPr/>
              </p:nvGrpSpPr>
              <p:grpSpPr>
                <a:xfrm>
                  <a:off x="5867400" y="5410200"/>
                  <a:ext cx="72607" cy="58202"/>
                  <a:chOff x="6553200" y="2590800"/>
                  <a:chExt cx="89340" cy="76200"/>
                </a:xfrm>
              </p:grpSpPr>
              <p:cxnSp>
                <p:nvCxnSpPr>
                  <p:cNvPr id="1345"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46"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222" name="그룹 1221"/>
              <p:cNvGrpSpPr/>
              <p:nvPr/>
            </p:nvGrpSpPr>
            <p:grpSpPr>
              <a:xfrm>
                <a:off x="5334000" y="2057400"/>
                <a:ext cx="1749007" cy="58202"/>
                <a:chOff x="5562600" y="5410200"/>
                <a:chExt cx="1749007" cy="58202"/>
              </a:xfrm>
            </p:grpSpPr>
            <p:grpSp>
              <p:nvGrpSpPr>
                <p:cNvPr id="1297" name="그룹 18"/>
                <p:cNvGrpSpPr/>
                <p:nvPr/>
              </p:nvGrpSpPr>
              <p:grpSpPr>
                <a:xfrm>
                  <a:off x="6781800" y="5410200"/>
                  <a:ext cx="72607" cy="58202"/>
                  <a:chOff x="6553200" y="2590800"/>
                  <a:chExt cx="89340" cy="76200"/>
                </a:xfrm>
              </p:grpSpPr>
              <p:cxnSp>
                <p:nvCxnSpPr>
                  <p:cNvPr id="1331"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32"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98" name="그룹 18"/>
                <p:cNvGrpSpPr/>
                <p:nvPr/>
              </p:nvGrpSpPr>
              <p:grpSpPr>
                <a:xfrm>
                  <a:off x="6324600" y="5410200"/>
                  <a:ext cx="72607" cy="58202"/>
                  <a:chOff x="6553200" y="2590800"/>
                  <a:chExt cx="89340" cy="76200"/>
                </a:xfrm>
              </p:grpSpPr>
              <p:cxnSp>
                <p:nvCxnSpPr>
                  <p:cNvPr id="1329"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30"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99" name="그룹 18"/>
                <p:cNvGrpSpPr/>
                <p:nvPr/>
              </p:nvGrpSpPr>
              <p:grpSpPr>
                <a:xfrm>
                  <a:off x="6629400" y="5410200"/>
                  <a:ext cx="72607" cy="58202"/>
                  <a:chOff x="6553200" y="2590800"/>
                  <a:chExt cx="89340" cy="76200"/>
                </a:xfrm>
              </p:grpSpPr>
              <p:cxnSp>
                <p:nvCxnSpPr>
                  <p:cNvPr id="1327"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28"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00" name="그룹 18"/>
                <p:cNvGrpSpPr/>
                <p:nvPr/>
              </p:nvGrpSpPr>
              <p:grpSpPr>
                <a:xfrm>
                  <a:off x="6934200" y="5410200"/>
                  <a:ext cx="72607" cy="58202"/>
                  <a:chOff x="6553200" y="2590800"/>
                  <a:chExt cx="89340" cy="76200"/>
                </a:xfrm>
              </p:grpSpPr>
              <p:cxnSp>
                <p:nvCxnSpPr>
                  <p:cNvPr id="1325"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26"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01" name="그룹 97"/>
                <p:cNvGrpSpPr/>
                <p:nvPr/>
              </p:nvGrpSpPr>
              <p:grpSpPr>
                <a:xfrm>
                  <a:off x="6172200" y="5410200"/>
                  <a:ext cx="72607" cy="58202"/>
                  <a:chOff x="6553200" y="2590800"/>
                  <a:chExt cx="89340" cy="76200"/>
                </a:xfrm>
              </p:grpSpPr>
              <p:cxnSp>
                <p:nvCxnSpPr>
                  <p:cNvPr id="1323"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24"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02" name="그룹 18"/>
                <p:cNvGrpSpPr/>
                <p:nvPr/>
              </p:nvGrpSpPr>
              <p:grpSpPr>
                <a:xfrm>
                  <a:off x="5715000" y="5410200"/>
                  <a:ext cx="72607" cy="58202"/>
                  <a:chOff x="6553200" y="2590800"/>
                  <a:chExt cx="89340" cy="76200"/>
                </a:xfrm>
              </p:grpSpPr>
              <p:cxnSp>
                <p:nvCxnSpPr>
                  <p:cNvPr id="1321"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22"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03" name="그룹 18"/>
                <p:cNvGrpSpPr/>
                <p:nvPr/>
              </p:nvGrpSpPr>
              <p:grpSpPr>
                <a:xfrm>
                  <a:off x="7086600" y="5410200"/>
                  <a:ext cx="72607" cy="58202"/>
                  <a:chOff x="6553200" y="2590800"/>
                  <a:chExt cx="89340" cy="76200"/>
                </a:xfrm>
              </p:grpSpPr>
              <p:cxnSp>
                <p:nvCxnSpPr>
                  <p:cNvPr id="1319"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20"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04" name="그룹 51"/>
                <p:cNvGrpSpPr/>
                <p:nvPr/>
              </p:nvGrpSpPr>
              <p:grpSpPr>
                <a:xfrm>
                  <a:off x="6019800" y="5410200"/>
                  <a:ext cx="72607" cy="58202"/>
                  <a:chOff x="6553200" y="2590800"/>
                  <a:chExt cx="89340" cy="76200"/>
                </a:xfrm>
              </p:grpSpPr>
              <p:cxnSp>
                <p:nvCxnSpPr>
                  <p:cNvPr id="1317"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18"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05" name="그룹 18"/>
                <p:cNvGrpSpPr/>
                <p:nvPr/>
              </p:nvGrpSpPr>
              <p:grpSpPr>
                <a:xfrm>
                  <a:off x="5562600" y="5410200"/>
                  <a:ext cx="72607" cy="58202"/>
                  <a:chOff x="6553200" y="2590800"/>
                  <a:chExt cx="89340" cy="76200"/>
                </a:xfrm>
              </p:grpSpPr>
              <p:cxnSp>
                <p:nvCxnSpPr>
                  <p:cNvPr id="1315"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16"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06" name="그룹 18"/>
                <p:cNvGrpSpPr/>
                <p:nvPr/>
              </p:nvGrpSpPr>
              <p:grpSpPr>
                <a:xfrm>
                  <a:off x="6477000" y="5410200"/>
                  <a:ext cx="72607" cy="58202"/>
                  <a:chOff x="6553200" y="2590800"/>
                  <a:chExt cx="89340" cy="76200"/>
                </a:xfrm>
              </p:grpSpPr>
              <p:cxnSp>
                <p:nvCxnSpPr>
                  <p:cNvPr id="1313"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14"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07" name="그룹 1306"/>
                <p:cNvGrpSpPr/>
                <p:nvPr/>
              </p:nvGrpSpPr>
              <p:grpSpPr>
                <a:xfrm>
                  <a:off x="7239000" y="5410200"/>
                  <a:ext cx="72607" cy="58202"/>
                  <a:chOff x="6553200" y="2590800"/>
                  <a:chExt cx="89340" cy="76200"/>
                </a:xfrm>
              </p:grpSpPr>
              <p:cxnSp>
                <p:nvCxnSpPr>
                  <p:cNvPr id="1311" name="직선 연결선 131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12"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308" name="그룹 18"/>
                <p:cNvGrpSpPr/>
                <p:nvPr/>
              </p:nvGrpSpPr>
              <p:grpSpPr>
                <a:xfrm>
                  <a:off x="5867400" y="5410200"/>
                  <a:ext cx="72607" cy="58202"/>
                  <a:chOff x="6553200" y="2590800"/>
                  <a:chExt cx="89340" cy="76200"/>
                </a:xfrm>
              </p:grpSpPr>
              <p:cxnSp>
                <p:nvCxnSpPr>
                  <p:cNvPr id="1309"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310"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223" name="그룹 1222"/>
              <p:cNvGrpSpPr/>
              <p:nvPr/>
            </p:nvGrpSpPr>
            <p:grpSpPr>
              <a:xfrm>
                <a:off x="5334000" y="1905000"/>
                <a:ext cx="1749007" cy="58202"/>
                <a:chOff x="5562600" y="5410200"/>
                <a:chExt cx="1749007" cy="58202"/>
              </a:xfrm>
            </p:grpSpPr>
            <p:grpSp>
              <p:nvGrpSpPr>
                <p:cNvPr id="1261" name="그룹 18"/>
                <p:cNvGrpSpPr/>
                <p:nvPr/>
              </p:nvGrpSpPr>
              <p:grpSpPr>
                <a:xfrm>
                  <a:off x="6781800" y="5410200"/>
                  <a:ext cx="72607" cy="58202"/>
                  <a:chOff x="6553200" y="2590800"/>
                  <a:chExt cx="89340" cy="76200"/>
                </a:xfrm>
              </p:grpSpPr>
              <p:cxnSp>
                <p:nvCxnSpPr>
                  <p:cNvPr id="1295"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96"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62" name="그룹 18"/>
                <p:cNvGrpSpPr/>
                <p:nvPr/>
              </p:nvGrpSpPr>
              <p:grpSpPr>
                <a:xfrm>
                  <a:off x="6324600" y="5410200"/>
                  <a:ext cx="72607" cy="58202"/>
                  <a:chOff x="6553200" y="2590800"/>
                  <a:chExt cx="89340" cy="76200"/>
                </a:xfrm>
              </p:grpSpPr>
              <p:cxnSp>
                <p:nvCxnSpPr>
                  <p:cNvPr id="1293"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94"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63" name="그룹 18"/>
                <p:cNvGrpSpPr/>
                <p:nvPr/>
              </p:nvGrpSpPr>
              <p:grpSpPr>
                <a:xfrm>
                  <a:off x="6629400" y="5410200"/>
                  <a:ext cx="72607" cy="58202"/>
                  <a:chOff x="6553200" y="2590800"/>
                  <a:chExt cx="89340" cy="76200"/>
                </a:xfrm>
              </p:grpSpPr>
              <p:cxnSp>
                <p:nvCxnSpPr>
                  <p:cNvPr id="1291"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92"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64" name="그룹 18"/>
                <p:cNvGrpSpPr/>
                <p:nvPr/>
              </p:nvGrpSpPr>
              <p:grpSpPr>
                <a:xfrm>
                  <a:off x="6934200" y="5410200"/>
                  <a:ext cx="72607" cy="58202"/>
                  <a:chOff x="6553200" y="2590800"/>
                  <a:chExt cx="89340" cy="76200"/>
                </a:xfrm>
              </p:grpSpPr>
              <p:cxnSp>
                <p:nvCxnSpPr>
                  <p:cNvPr id="1289"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90"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65" name="그룹 97"/>
                <p:cNvGrpSpPr/>
                <p:nvPr/>
              </p:nvGrpSpPr>
              <p:grpSpPr>
                <a:xfrm>
                  <a:off x="6172200" y="5410200"/>
                  <a:ext cx="72607" cy="58202"/>
                  <a:chOff x="6553200" y="2590800"/>
                  <a:chExt cx="89340" cy="76200"/>
                </a:xfrm>
              </p:grpSpPr>
              <p:cxnSp>
                <p:nvCxnSpPr>
                  <p:cNvPr id="1287"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88"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66" name="그룹 18"/>
                <p:cNvGrpSpPr/>
                <p:nvPr/>
              </p:nvGrpSpPr>
              <p:grpSpPr>
                <a:xfrm>
                  <a:off x="5715000" y="5410200"/>
                  <a:ext cx="72607" cy="58202"/>
                  <a:chOff x="6553200" y="2590800"/>
                  <a:chExt cx="89340" cy="76200"/>
                </a:xfrm>
              </p:grpSpPr>
              <p:cxnSp>
                <p:nvCxnSpPr>
                  <p:cNvPr id="1285"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86"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67" name="그룹 18"/>
                <p:cNvGrpSpPr/>
                <p:nvPr/>
              </p:nvGrpSpPr>
              <p:grpSpPr>
                <a:xfrm>
                  <a:off x="7086600" y="5410200"/>
                  <a:ext cx="72607" cy="58202"/>
                  <a:chOff x="6553200" y="2590800"/>
                  <a:chExt cx="89340" cy="76200"/>
                </a:xfrm>
              </p:grpSpPr>
              <p:cxnSp>
                <p:nvCxnSpPr>
                  <p:cNvPr id="1283"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84"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68" name="그룹 51"/>
                <p:cNvGrpSpPr/>
                <p:nvPr/>
              </p:nvGrpSpPr>
              <p:grpSpPr>
                <a:xfrm>
                  <a:off x="6019800" y="5410200"/>
                  <a:ext cx="72607" cy="58202"/>
                  <a:chOff x="6553200" y="2590800"/>
                  <a:chExt cx="89340" cy="76200"/>
                </a:xfrm>
              </p:grpSpPr>
              <p:cxnSp>
                <p:nvCxnSpPr>
                  <p:cNvPr id="1281"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82"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69" name="그룹 18"/>
                <p:cNvGrpSpPr/>
                <p:nvPr/>
              </p:nvGrpSpPr>
              <p:grpSpPr>
                <a:xfrm>
                  <a:off x="5562600" y="5410200"/>
                  <a:ext cx="72607" cy="58202"/>
                  <a:chOff x="6553200" y="2590800"/>
                  <a:chExt cx="89340" cy="76200"/>
                </a:xfrm>
              </p:grpSpPr>
              <p:cxnSp>
                <p:nvCxnSpPr>
                  <p:cNvPr id="1279"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80"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70" name="그룹 18"/>
                <p:cNvGrpSpPr/>
                <p:nvPr/>
              </p:nvGrpSpPr>
              <p:grpSpPr>
                <a:xfrm>
                  <a:off x="6477000" y="5410200"/>
                  <a:ext cx="72607" cy="58202"/>
                  <a:chOff x="6553200" y="2590800"/>
                  <a:chExt cx="89340" cy="76200"/>
                </a:xfrm>
              </p:grpSpPr>
              <p:cxnSp>
                <p:nvCxnSpPr>
                  <p:cNvPr id="1277"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78"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71" name="그룹 1270"/>
                <p:cNvGrpSpPr/>
                <p:nvPr/>
              </p:nvGrpSpPr>
              <p:grpSpPr>
                <a:xfrm>
                  <a:off x="7239000" y="5410200"/>
                  <a:ext cx="72607" cy="58202"/>
                  <a:chOff x="6553200" y="2590800"/>
                  <a:chExt cx="89340" cy="76200"/>
                </a:xfrm>
              </p:grpSpPr>
              <p:cxnSp>
                <p:nvCxnSpPr>
                  <p:cNvPr id="1275" name="직선 연결선 127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76"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72" name="그룹 18"/>
                <p:cNvGrpSpPr/>
                <p:nvPr/>
              </p:nvGrpSpPr>
              <p:grpSpPr>
                <a:xfrm>
                  <a:off x="5867400" y="5410200"/>
                  <a:ext cx="72607" cy="58202"/>
                  <a:chOff x="6553200" y="2590800"/>
                  <a:chExt cx="89340" cy="76200"/>
                </a:xfrm>
              </p:grpSpPr>
              <p:cxnSp>
                <p:nvCxnSpPr>
                  <p:cNvPr id="1273"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74"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1224" name="그룹 1223"/>
              <p:cNvGrpSpPr/>
              <p:nvPr/>
            </p:nvGrpSpPr>
            <p:grpSpPr>
              <a:xfrm>
                <a:off x="5334000" y="1752600"/>
                <a:ext cx="1749007" cy="58202"/>
                <a:chOff x="5562600" y="5410200"/>
                <a:chExt cx="1749007" cy="58202"/>
              </a:xfrm>
            </p:grpSpPr>
            <p:grpSp>
              <p:nvGrpSpPr>
                <p:cNvPr id="1225" name="그룹 18"/>
                <p:cNvGrpSpPr/>
                <p:nvPr/>
              </p:nvGrpSpPr>
              <p:grpSpPr>
                <a:xfrm>
                  <a:off x="6781800" y="5410200"/>
                  <a:ext cx="72607" cy="58202"/>
                  <a:chOff x="6553200" y="2590800"/>
                  <a:chExt cx="89340" cy="76200"/>
                </a:xfrm>
              </p:grpSpPr>
              <p:cxnSp>
                <p:nvCxnSpPr>
                  <p:cNvPr id="1259"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60"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26" name="그룹 18"/>
                <p:cNvGrpSpPr/>
                <p:nvPr/>
              </p:nvGrpSpPr>
              <p:grpSpPr>
                <a:xfrm>
                  <a:off x="6324600" y="5410200"/>
                  <a:ext cx="72607" cy="58202"/>
                  <a:chOff x="6553200" y="2590800"/>
                  <a:chExt cx="89340" cy="76200"/>
                </a:xfrm>
              </p:grpSpPr>
              <p:cxnSp>
                <p:nvCxnSpPr>
                  <p:cNvPr id="1257"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58"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27" name="그룹 18"/>
                <p:cNvGrpSpPr/>
                <p:nvPr/>
              </p:nvGrpSpPr>
              <p:grpSpPr>
                <a:xfrm>
                  <a:off x="6629400" y="5410200"/>
                  <a:ext cx="72607" cy="58202"/>
                  <a:chOff x="6553200" y="2590800"/>
                  <a:chExt cx="89340" cy="76200"/>
                </a:xfrm>
              </p:grpSpPr>
              <p:cxnSp>
                <p:nvCxnSpPr>
                  <p:cNvPr id="1255"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56"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28" name="그룹 18"/>
                <p:cNvGrpSpPr/>
                <p:nvPr/>
              </p:nvGrpSpPr>
              <p:grpSpPr>
                <a:xfrm>
                  <a:off x="6934200" y="5410200"/>
                  <a:ext cx="72607" cy="58202"/>
                  <a:chOff x="6553200" y="2590800"/>
                  <a:chExt cx="89340" cy="76200"/>
                </a:xfrm>
              </p:grpSpPr>
              <p:cxnSp>
                <p:nvCxnSpPr>
                  <p:cNvPr id="1253"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54"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29" name="그룹 97"/>
                <p:cNvGrpSpPr/>
                <p:nvPr/>
              </p:nvGrpSpPr>
              <p:grpSpPr>
                <a:xfrm>
                  <a:off x="6172200" y="5410200"/>
                  <a:ext cx="72607" cy="58202"/>
                  <a:chOff x="6553200" y="2590800"/>
                  <a:chExt cx="89340" cy="76200"/>
                </a:xfrm>
              </p:grpSpPr>
              <p:cxnSp>
                <p:nvCxnSpPr>
                  <p:cNvPr id="1251"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52"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30" name="그룹 18"/>
                <p:cNvGrpSpPr/>
                <p:nvPr/>
              </p:nvGrpSpPr>
              <p:grpSpPr>
                <a:xfrm>
                  <a:off x="5715000" y="5410200"/>
                  <a:ext cx="72607" cy="58202"/>
                  <a:chOff x="6553200" y="2590800"/>
                  <a:chExt cx="89340" cy="76200"/>
                </a:xfrm>
              </p:grpSpPr>
              <p:cxnSp>
                <p:nvCxnSpPr>
                  <p:cNvPr id="1249"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50"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31" name="그룹 18"/>
                <p:cNvGrpSpPr/>
                <p:nvPr/>
              </p:nvGrpSpPr>
              <p:grpSpPr>
                <a:xfrm>
                  <a:off x="7086600" y="5410200"/>
                  <a:ext cx="72607" cy="58202"/>
                  <a:chOff x="6553200" y="2590800"/>
                  <a:chExt cx="89340" cy="76200"/>
                </a:xfrm>
              </p:grpSpPr>
              <p:cxnSp>
                <p:nvCxnSpPr>
                  <p:cNvPr id="1247"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48"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32" name="그룹 51"/>
                <p:cNvGrpSpPr/>
                <p:nvPr/>
              </p:nvGrpSpPr>
              <p:grpSpPr>
                <a:xfrm>
                  <a:off x="6019800" y="5410200"/>
                  <a:ext cx="72607" cy="58202"/>
                  <a:chOff x="6553200" y="2590800"/>
                  <a:chExt cx="89340" cy="76200"/>
                </a:xfrm>
              </p:grpSpPr>
              <p:cxnSp>
                <p:nvCxnSpPr>
                  <p:cNvPr id="1245"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46"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33" name="그룹 18"/>
                <p:cNvGrpSpPr/>
                <p:nvPr/>
              </p:nvGrpSpPr>
              <p:grpSpPr>
                <a:xfrm>
                  <a:off x="5562600" y="5410200"/>
                  <a:ext cx="72607" cy="58202"/>
                  <a:chOff x="6553200" y="2590800"/>
                  <a:chExt cx="89340" cy="76200"/>
                </a:xfrm>
              </p:grpSpPr>
              <p:cxnSp>
                <p:nvCxnSpPr>
                  <p:cNvPr id="1243"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44"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34" name="그룹 18"/>
                <p:cNvGrpSpPr/>
                <p:nvPr/>
              </p:nvGrpSpPr>
              <p:grpSpPr>
                <a:xfrm>
                  <a:off x="6477000" y="5410200"/>
                  <a:ext cx="72607" cy="58202"/>
                  <a:chOff x="6553200" y="2590800"/>
                  <a:chExt cx="89340" cy="76200"/>
                </a:xfrm>
              </p:grpSpPr>
              <p:cxnSp>
                <p:nvCxnSpPr>
                  <p:cNvPr id="1241"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42"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35" name="그룹 1234"/>
                <p:cNvGrpSpPr/>
                <p:nvPr/>
              </p:nvGrpSpPr>
              <p:grpSpPr>
                <a:xfrm>
                  <a:off x="7239000" y="5410200"/>
                  <a:ext cx="72607" cy="58202"/>
                  <a:chOff x="6553200" y="2590800"/>
                  <a:chExt cx="89340" cy="76200"/>
                </a:xfrm>
              </p:grpSpPr>
              <p:cxnSp>
                <p:nvCxnSpPr>
                  <p:cNvPr id="1239" name="직선 연결선 123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40"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236" name="그룹 18"/>
                <p:cNvGrpSpPr/>
                <p:nvPr/>
              </p:nvGrpSpPr>
              <p:grpSpPr>
                <a:xfrm>
                  <a:off x="5867400" y="5410200"/>
                  <a:ext cx="72607" cy="58202"/>
                  <a:chOff x="6553200" y="2590800"/>
                  <a:chExt cx="89340" cy="76200"/>
                </a:xfrm>
              </p:grpSpPr>
              <p:cxnSp>
                <p:nvCxnSpPr>
                  <p:cNvPr id="1237"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38"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grpSp>
          <p:nvGrpSpPr>
            <p:cNvPr id="920" name="그룹 919"/>
            <p:cNvGrpSpPr/>
            <p:nvPr/>
          </p:nvGrpSpPr>
          <p:grpSpPr>
            <a:xfrm>
              <a:off x="5715000" y="2667000"/>
              <a:ext cx="1752600" cy="1143000"/>
              <a:chOff x="5334000" y="1752600"/>
              <a:chExt cx="1752600" cy="1143000"/>
            </a:xfrm>
          </p:grpSpPr>
          <p:grpSp>
            <p:nvGrpSpPr>
              <p:cNvPr id="921" name="그룹 920"/>
              <p:cNvGrpSpPr/>
              <p:nvPr/>
            </p:nvGrpSpPr>
            <p:grpSpPr>
              <a:xfrm>
                <a:off x="5334000" y="2837398"/>
                <a:ext cx="1749007" cy="58202"/>
                <a:chOff x="5562600" y="5410200"/>
                <a:chExt cx="1749007" cy="58202"/>
              </a:xfrm>
            </p:grpSpPr>
            <p:grpSp>
              <p:nvGrpSpPr>
                <p:cNvPr id="1181" name="그룹 18"/>
                <p:cNvGrpSpPr/>
                <p:nvPr/>
              </p:nvGrpSpPr>
              <p:grpSpPr>
                <a:xfrm>
                  <a:off x="6781800" y="5410200"/>
                  <a:ext cx="72607" cy="58202"/>
                  <a:chOff x="6553200" y="2590800"/>
                  <a:chExt cx="89340" cy="76200"/>
                </a:xfrm>
              </p:grpSpPr>
              <p:cxnSp>
                <p:nvCxnSpPr>
                  <p:cNvPr id="1215"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16"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82" name="그룹 18"/>
                <p:cNvGrpSpPr/>
                <p:nvPr/>
              </p:nvGrpSpPr>
              <p:grpSpPr>
                <a:xfrm>
                  <a:off x="6324600" y="5410200"/>
                  <a:ext cx="72607" cy="58202"/>
                  <a:chOff x="6553200" y="2590800"/>
                  <a:chExt cx="89340" cy="76200"/>
                </a:xfrm>
              </p:grpSpPr>
              <p:cxnSp>
                <p:nvCxnSpPr>
                  <p:cNvPr id="1213"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14"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83" name="그룹 18"/>
                <p:cNvGrpSpPr/>
                <p:nvPr/>
              </p:nvGrpSpPr>
              <p:grpSpPr>
                <a:xfrm>
                  <a:off x="6629400" y="5410200"/>
                  <a:ext cx="72607" cy="58202"/>
                  <a:chOff x="6553200" y="2590800"/>
                  <a:chExt cx="89340" cy="76200"/>
                </a:xfrm>
              </p:grpSpPr>
              <p:cxnSp>
                <p:nvCxnSpPr>
                  <p:cNvPr id="1211"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12"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84" name="그룹 18"/>
                <p:cNvGrpSpPr/>
                <p:nvPr/>
              </p:nvGrpSpPr>
              <p:grpSpPr>
                <a:xfrm>
                  <a:off x="6934200" y="5410200"/>
                  <a:ext cx="72607" cy="58202"/>
                  <a:chOff x="6553200" y="2590800"/>
                  <a:chExt cx="89340" cy="76200"/>
                </a:xfrm>
              </p:grpSpPr>
              <p:cxnSp>
                <p:nvCxnSpPr>
                  <p:cNvPr id="1209"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10"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85" name="그룹 97"/>
                <p:cNvGrpSpPr/>
                <p:nvPr/>
              </p:nvGrpSpPr>
              <p:grpSpPr>
                <a:xfrm>
                  <a:off x="6172200" y="5410200"/>
                  <a:ext cx="72607" cy="58202"/>
                  <a:chOff x="6553200" y="2590800"/>
                  <a:chExt cx="89340" cy="76200"/>
                </a:xfrm>
              </p:grpSpPr>
              <p:cxnSp>
                <p:nvCxnSpPr>
                  <p:cNvPr id="1207"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08"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86" name="그룹 18"/>
                <p:cNvGrpSpPr/>
                <p:nvPr/>
              </p:nvGrpSpPr>
              <p:grpSpPr>
                <a:xfrm>
                  <a:off x="5715000" y="5410200"/>
                  <a:ext cx="72607" cy="58202"/>
                  <a:chOff x="6553200" y="2590800"/>
                  <a:chExt cx="89340" cy="76200"/>
                </a:xfrm>
              </p:grpSpPr>
              <p:cxnSp>
                <p:nvCxnSpPr>
                  <p:cNvPr id="1205"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06"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87" name="그룹 18"/>
                <p:cNvGrpSpPr/>
                <p:nvPr/>
              </p:nvGrpSpPr>
              <p:grpSpPr>
                <a:xfrm>
                  <a:off x="7086600" y="5410200"/>
                  <a:ext cx="72607" cy="58202"/>
                  <a:chOff x="6553200" y="2590800"/>
                  <a:chExt cx="89340" cy="76200"/>
                </a:xfrm>
              </p:grpSpPr>
              <p:cxnSp>
                <p:nvCxnSpPr>
                  <p:cNvPr id="1203"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04"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88" name="그룹 51"/>
                <p:cNvGrpSpPr/>
                <p:nvPr/>
              </p:nvGrpSpPr>
              <p:grpSpPr>
                <a:xfrm>
                  <a:off x="6019800" y="5410200"/>
                  <a:ext cx="72607" cy="58202"/>
                  <a:chOff x="6553200" y="2590800"/>
                  <a:chExt cx="89340" cy="76200"/>
                </a:xfrm>
              </p:grpSpPr>
              <p:cxnSp>
                <p:nvCxnSpPr>
                  <p:cNvPr id="1201"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02"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89" name="그룹 18"/>
                <p:cNvGrpSpPr/>
                <p:nvPr/>
              </p:nvGrpSpPr>
              <p:grpSpPr>
                <a:xfrm>
                  <a:off x="5562600" y="5410200"/>
                  <a:ext cx="72607" cy="58202"/>
                  <a:chOff x="6553200" y="2590800"/>
                  <a:chExt cx="89340" cy="76200"/>
                </a:xfrm>
              </p:grpSpPr>
              <p:cxnSp>
                <p:nvCxnSpPr>
                  <p:cNvPr id="1199"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200"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90" name="그룹 18"/>
                <p:cNvGrpSpPr/>
                <p:nvPr/>
              </p:nvGrpSpPr>
              <p:grpSpPr>
                <a:xfrm>
                  <a:off x="6477000" y="5410200"/>
                  <a:ext cx="72607" cy="58202"/>
                  <a:chOff x="6553200" y="2590800"/>
                  <a:chExt cx="89340" cy="76200"/>
                </a:xfrm>
              </p:grpSpPr>
              <p:cxnSp>
                <p:nvCxnSpPr>
                  <p:cNvPr id="1197"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98"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91" name="그룹 18"/>
                <p:cNvGrpSpPr/>
                <p:nvPr/>
              </p:nvGrpSpPr>
              <p:grpSpPr>
                <a:xfrm>
                  <a:off x="7239000" y="5410200"/>
                  <a:ext cx="72607" cy="58202"/>
                  <a:chOff x="6553200" y="2590800"/>
                  <a:chExt cx="89340" cy="76200"/>
                </a:xfrm>
              </p:grpSpPr>
              <p:cxnSp>
                <p:nvCxnSpPr>
                  <p:cNvPr id="1195" name="직선 연결선 119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96"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92" name="그룹 18"/>
                <p:cNvGrpSpPr/>
                <p:nvPr/>
              </p:nvGrpSpPr>
              <p:grpSpPr>
                <a:xfrm>
                  <a:off x="5867400" y="5410200"/>
                  <a:ext cx="72607" cy="58202"/>
                  <a:chOff x="6553200" y="2590800"/>
                  <a:chExt cx="89340" cy="76200"/>
                </a:xfrm>
              </p:grpSpPr>
              <p:cxnSp>
                <p:nvCxnSpPr>
                  <p:cNvPr id="1193"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94"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922" name="그룹 921"/>
              <p:cNvGrpSpPr/>
              <p:nvPr/>
            </p:nvGrpSpPr>
            <p:grpSpPr>
              <a:xfrm>
                <a:off x="5337593" y="2686050"/>
                <a:ext cx="1749007" cy="58202"/>
                <a:chOff x="5562600" y="5410200"/>
                <a:chExt cx="1749007" cy="58202"/>
              </a:xfrm>
            </p:grpSpPr>
            <p:grpSp>
              <p:nvGrpSpPr>
                <p:cNvPr id="1145" name="그룹 18"/>
                <p:cNvGrpSpPr/>
                <p:nvPr/>
              </p:nvGrpSpPr>
              <p:grpSpPr>
                <a:xfrm>
                  <a:off x="6781800" y="5410200"/>
                  <a:ext cx="72607" cy="58202"/>
                  <a:chOff x="6553200" y="2590800"/>
                  <a:chExt cx="89340" cy="76200"/>
                </a:xfrm>
              </p:grpSpPr>
              <p:cxnSp>
                <p:nvCxnSpPr>
                  <p:cNvPr id="1179"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80"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46" name="그룹 18"/>
                <p:cNvGrpSpPr/>
                <p:nvPr/>
              </p:nvGrpSpPr>
              <p:grpSpPr>
                <a:xfrm>
                  <a:off x="6324600" y="5410200"/>
                  <a:ext cx="72607" cy="58202"/>
                  <a:chOff x="6553200" y="2590800"/>
                  <a:chExt cx="89340" cy="76200"/>
                </a:xfrm>
              </p:grpSpPr>
              <p:cxnSp>
                <p:nvCxnSpPr>
                  <p:cNvPr id="1177"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78"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47" name="그룹 18"/>
                <p:cNvGrpSpPr/>
                <p:nvPr/>
              </p:nvGrpSpPr>
              <p:grpSpPr>
                <a:xfrm>
                  <a:off x="6629400" y="5410200"/>
                  <a:ext cx="72607" cy="58202"/>
                  <a:chOff x="6553200" y="2590800"/>
                  <a:chExt cx="89340" cy="76200"/>
                </a:xfrm>
              </p:grpSpPr>
              <p:cxnSp>
                <p:nvCxnSpPr>
                  <p:cNvPr id="1175"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76"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48" name="그룹 18"/>
                <p:cNvGrpSpPr/>
                <p:nvPr/>
              </p:nvGrpSpPr>
              <p:grpSpPr>
                <a:xfrm>
                  <a:off x="6934200" y="5410200"/>
                  <a:ext cx="72607" cy="58202"/>
                  <a:chOff x="6553200" y="2590800"/>
                  <a:chExt cx="89340" cy="76200"/>
                </a:xfrm>
              </p:grpSpPr>
              <p:cxnSp>
                <p:nvCxnSpPr>
                  <p:cNvPr id="1173"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74"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49" name="그룹 97"/>
                <p:cNvGrpSpPr/>
                <p:nvPr/>
              </p:nvGrpSpPr>
              <p:grpSpPr>
                <a:xfrm>
                  <a:off x="6172200" y="5410200"/>
                  <a:ext cx="72607" cy="58202"/>
                  <a:chOff x="6553200" y="2590800"/>
                  <a:chExt cx="89340" cy="76200"/>
                </a:xfrm>
              </p:grpSpPr>
              <p:cxnSp>
                <p:nvCxnSpPr>
                  <p:cNvPr id="1171"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72"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50" name="그룹 18"/>
                <p:cNvGrpSpPr/>
                <p:nvPr/>
              </p:nvGrpSpPr>
              <p:grpSpPr>
                <a:xfrm>
                  <a:off x="5715000" y="5410200"/>
                  <a:ext cx="72607" cy="58202"/>
                  <a:chOff x="6553200" y="2590800"/>
                  <a:chExt cx="89340" cy="76200"/>
                </a:xfrm>
              </p:grpSpPr>
              <p:cxnSp>
                <p:nvCxnSpPr>
                  <p:cNvPr id="1169"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70"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51" name="그룹 18"/>
                <p:cNvGrpSpPr/>
                <p:nvPr/>
              </p:nvGrpSpPr>
              <p:grpSpPr>
                <a:xfrm>
                  <a:off x="7086600" y="5410200"/>
                  <a:ext cx="72607" cy="58202"/>
                  <a:chOff x="6553200" y="2590800"/>
                  <a:chExt cx="89340" cy="76200"/>
                </a:xfrm>
              </p:grpSpPr>
              <p:cxnSp>
                <p:nvCxnSpPr>
                  <p:cNvPr id="1167"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68"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52" name="그룹 51"/>
                <p:cNvGrpSpPr/>
                <p:nvPr/>
              </p:nvGrpSpPr>
              <p:grpSpPr>
                <a:xfrm>
                  <a:off x="6019800" y="5410200"/>
                  <a:ext cx="72607" cy="58202"/>
                  <a:chOff x="6553200" y="2590800"/>
                  <a:chExt cx="89340" cy="76200"/>
                </a:xfrm>
              </p:grpSpPr>
              <p:cxnSp>
                <p:nvCxnSpPr>
                  <p:cNvPr id="1165"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66"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53" name="그룹 18"/>
                <p:cNvGrpSpPr/>
                <p:nvPr/>
              </p:nvGrpSpPr>
              <p:grpSpPr>
                <a:xfrm>
                  <a:off x="5562600" y="5410200"/>
                  <a:ext cx="72607" cy="58202"/>
                  <a:chOff x="6553200" y="2590800"/>
                  <a:chExt cx="89340" cy="76200"/>
                </a:xfrm>
              </p:grpSpPr>
              <p:cxnSp>
                <p:nvCxnSpPr>
                  <p:cNvPr id="1163"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64"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54" name="그룹 18"/>
                <p:cNvGrpSpPr/>
                <p:nvPr/>
              </p:nvGrpSpPr>
              <p:grpSpPr>
                <a:xfrm>
                  <a:off x="6477000" y="5410200"/>
                  <a:ext cx="72607" cy="58202"/>
                  <a:chOff x="6553200" y="2590800"/>
                  <a:chExt cx="89340" cy="76200"/>
                </a:xfrm>
              </p:grpSpPr>
              <p:cxnSp>
                <p:nvCxnSpPr>
                  <p:cNvPr id="1161"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62"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55" name="그룹 18"/>
                <p:cNvGrpSpPr/>
                <p:nvPr/>
              </p:nvGrpSpPr>
              <p:grpSpPr>
                <a:xfrm>
                  <a:off x="7239000" y="5410200"/>
                  <a:ext cx="72607" cy="58202"/>
                  <a:chOff x="6553200" y="2590800"/>
                  <a:chExt cx="89340" cy="76200"/>
                </a:xfrm>
              </p:grpSpPr>
              <p:cxnSp>
                <p:nvCxnSpPr>
                  <p:cNvPr id="1159" name="직선 연결선 11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60"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56" name="그룹 18"/>
                <p:cNvGrpSpPr/>
                <p:nvPr/>
              </p:nvGrpSpPr>
              <p:grpSpPr>
                <a:xfrm>
                  <a:off x="5867400" y="5410200"/>
                  <a:ext cx="72607" cy="58202"/>
                  <a:chOff x="6553200" y="2590800"/>
                  <a:chExt cx="89340" cy="76200"/>
                </a:xfrm>
              </p:grpSpPr>
              <p:cxnSp>
                <p:nvCxnSpPr>
                  <p:cNvPr id="1157"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58"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923" name="그룹 922"/>
              <p:cNvGrpSpPr/>
              <p:nvPr/>
            </p:nvGrpSpPr>
            <p:grpSpPr>
              <a:xfrm>
                <a:off x="5337593" y="2533650"/>
                <a:ext cx="1749007" cy="58202"/>
                <a:chOff x="5562600" y="5410200"/>
                <a:chExt cx="1749007" cy="58202"/>
              </a:xfrm>
            </p:grpSpPr>
            <p:grpSp>
              <p:nvGrpSpPr>
                <p:cNvPr id="1109" name="그룹 18"/>
                <p:cNvGrpSpPr/>
                <p:nvPr/>
              </p:nvGrpSpPr>
              <p:grpSpPr>
                <a:xfrm>
                  <a:off x="6781800" y="5410200"/>
                  <a:ext cx="72607" cy="58202"/>
                  <a:chOff x="6553200" y="2590800"/>
                  <a:chExt cx="89340" cy="76200"/>
                </a:xfrm>
              </p:grpSpPr>
              <p:cxnSp>
                <p:nvCxnSpPr>
                  <p:cNvPr id="1143"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44"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10" name="그룹 18"/>
                <p:cNvGrpSpPr/>
                <p:nvPr/>
              </p:nvGrpSpPr>
              <p:grpSpPr>
                <a:xfrm>
                  <a:off x="6324600" y="5410200"/>
                  <a:ext cx="72607" cy="58202"/>
                  <a:chOff x="6553200" y="2590800"/>
                  <a:chExt cx="89340" cy="76200"/>
                </a:xfrm>
              </p:grpSpPr>
              <p:cxnSp>
                <p:nvCxnSpPr>
                  <p:cNvPr id="1141"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42"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11" name="그룹 18"/>
                <p:cNvGrpSpPr/>
                <p:nvPr/>
              </p:nvGrpSpPr>
              <p:grpSpPr>
                <a:xfrm>
                  <a:off x="6629400" y="5410200"/>
                  <a:ext cx="72607" cy="58202"/>
                  <a:chOff x="6553200" y="2590800"/>
                  <a:chExt cx="89340" cy="76200"/>
                </a:xfrm>
              </p:grpSpPr>
              <p:cxnSp>
                <p:nvCxnSpPr>
                  <p:cNvPr id="1139"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40"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12" name="그룹 18"/>
                <p:cNvGrpSpPr/>
                <p:nvPr/>
              </p:nvGrpSpPr>
              <p:grpSpPr>
                <a:xfrm>
                  <a:off x="6934200" y="5410200"/>
                  <a:ext cx="72607" cy="58202"/>
                  <a:chOff x="6553200" y="2590800"/>
                  <a:chExt cx="89340" cy="76200"/>
                </a:xfrm>
              </p:grpSpPr>
              <p:cxnSp>
                <p:nvCxnSpPr>
                  <p:cNvPr id="1137"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38"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13" name="그룹 97"/>
                <p:cNvGrpSpPr/>
                <p:nvPr/>
              </p:nvGrpSpPr>
              <p:grpSpPr>
                <a:xfrm>
                  <a:off x="6172200" y="5410200"/>
                  <a:ext cx="72607" cy="58202"/>
                  <a:chOff x="6553200" y="2590800"/>
                  <a:chExt cx="89340" cy="76200"/>
                </a:xfrm>
              </p:grpSpPr>
              <p:cxnSp>
                <p:nvCxnSpPr>
                  <p:cNvPr id="1135"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36"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14" name="그룹 18"/>
                <p:cNvGrpSpPr/>
                <p:nvPr/>
              </p:nvGrpSpPr>
              <p:grpSpPr>
                <a:xfrm>
                  <a:off x="5715000" y="5410200"/>
                  <a:ext cx="72607" cy="58202"/>
                  <a:chOff x="6553200" y="2590800"/>
                  <a:chExt cx="89340" cy="76200"/>
                </a:xfrm>
              </p:grpSpPr>
              <p:cxnSp>
                <p:nvCxnSpPr>
                  <p:cNvPr id="1133"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34"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15" name="그룹 18"/>
                <p:cNvGrpSpPr/>
                <p:nvPr/>
              </p:nvGrpSpPr>
              <p:grpSpPr>
                <a:xfrm>
                  <a:off x="7086600" y="5410200"/>
                  <a:ext cx="72607" cy="58202"/>
                  <a:chOff x="6553200" y="2590800"/>
                  <a:chExt cx="89340" cy="76200"/>
                </a:xfrm>
              </p:grpSpPr>
              <p:cxnSp>
                <p:nvCxnSpPr>
                  <p:cNvPr id="1131"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32"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16" name="그룹 1115"/>
                <p:cNvGrpSpPr/>
                <p:nvPr/>
              </p:nvGrpSpPr>
              <p:grpSpPr>
                <a:xfrm>
                  <a:off x="6019800" y="5410200"/>
                  <a:ext cx="72607" cy="58202"/>
                  <a:chOff x="6553200" y="2590800"/>
                  <a:chExt cx="89340" cy="76200"/>
                </a:xfrm>
              </p:grpSpPr>
              <p:cxnSp>
                <p:nvCxnSpPr>
                  <p:cNvPr id="1129"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30"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17" name="그룹 18"/>
                <p:cNvGrpSpPr/>
                <p:nvPr/>
              </p:nvGrpSpPr>
              <p:grpSpPr>
                <a:xfrm>
                  <a:off x="5562600" y="5410200"/>
                  <a:ext cx="72607" cy="58202"/>
                  <a:chOff x="6553200" y="2590800"/>
                  <a:chExt cx="89340" cy="76200"/>
                </a:xfrm>
              </p:grpSpPr>
              <p:cxnSp>
                <p:nvCxnSpPr>
                  <p:cNvPr id="1127"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28"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18" name="그룹 18"/>
                <p:cNvGrpSpPr/>
                <p:nvPr/>
              </p:nvGrpSpPr>
              <p:grpSpPr>
                <a:xfrm>
                  <a:off x="6477000" y="5410200"/>
                  <a:ext cx="72607" cy="58202"/>
                  <a:chOff x="6553200" y="2590800"/>
                  <a:chExt cx="89340" cy="76200"/>
                </a:xfrm>
              </p:grpSpPr>
              <p:cxnSp>
                <p:nvCxnSpPr>
                  <p:cNvPr id="1125"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26"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19" name="그룹 18"/>
                <p:cNvGrpSpPr/>
                <p:nvPr/>
              </p:nvGrpSpPr>
              <p:grpSpPr>
                <a:xfrm>
                  <a:off x="7239000" y="5410200"/>
                  <a:ext cx="72607" cy="58202"/>
                  <a:chOff x="6553200" y="2590800"/>
                  <a:chExt cx="89340" cy="76200"/>
                </a:xfrm>
              </p:grpSpPr>
              <p:cxnSp>
                <p:nvCxnSpPr>
                  <p:cNvPr id="1123" name="직선 연결선 112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24"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120" name="그룹 18"/>
                <p:cNvGrpSpPr/>
                <p:nvPr/>
              </p:nvGrpSpPr>
              <p:grpSpPr>
                <a:xfrm>
                  <a:off x="5867400" y="5410200"/>
                  <a:ext cx="72607" cy="58202"/>
                  <a:chOff x="6553200" y="2590800"/>
                  <a:chExt cx="89340" cy="76200"/>
                </a:xfrm>
              </p:grpSpPr>
              <p:cxnSp>
                <p:nvCxnSpPr>
                  <p:cNvPr id="1121"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22"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924" name="그룹 923"/>
              <p:cNvGrpSpPr/>
              <p:nvPr/>
            </p:nvGrpSpPr>
            <p:grpSpPr>
              <a:xfrm>
                <a:off x="5334000" y="2381250"/>
                <a:ext cx="1749007" cy="58202"/>
                <a:chOff x="5562600" y="5410200"/>
                <a:chExt cx="1749007" cy="58202"/>
              </a:xfrm>
            </p:grpSpPr>
            <p:grpSp>
              <p:nvGrpSpPr>
                <p:cNvPr id="1073" name="그룹 18"/>
                <p:cNvGrpSpPr/>
                <p:nvPr/>
              </p:nvGrpSpPr>
              <p:grpSpPr>
                <a:xfrm>
                  <a:off x="6781800" y="5410200"/>
                  <a:ext cx="72607" cy="58202"/>
                  <a:chOff x="6553200" y="2590800"/>
                  <a:chExt cx="89340" cy="76200"/>
                </a:xfrm>
              </p:grpSpPr>
              <p:cxnSp>
                <p:nvCxnSpPr>
                  <p:cNvPr id="1107"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08"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74" name="그룹 18"/>
                <p:cNvGrpSpPr/>
                <p:nvPr/>
              </p:nvGrpSpPr>
              <p:grpSpPr>
                <a:xfrm>
                  <a:off x="6324600" y="5410200"/>
                  <a:ext cx="72607" cy="58202"/>
                  <a:chOff x="6553200" y="2590800"/>
                  <a:chExt cx="89340" cy="76200"/>
                </a:xfrm>
              </p:grpSpPr>
              <p:cxnSp>
                <p:nvCxnSpPr>
                  <p:cNvPr id="1105"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06"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75" name="그룹 18"/>
                <p:cNvGrpSpPr/>
                <p:nvPr/>
              </p:nvGrpSpPr>
              <p:grpSpPr>
                <a:xfrm>
                  <a:off x="6629400" y="5410200"/>
                  <a:ext cx="72607" cy="58202"/>
                  <a:chOff x="6553200" y="2590800"/>
                  <a:chExt cx="89340" cy="76200"/>
                </a:xfrm>
              </p:grpSpPr>
              <p:cxnSp>
                <p:nvCxnSpPr>
                  <p:cNvPr id="1103"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04"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76" name="그룹 18"/>
                <p:cNvGrpSpPr/>
                <p:nvPr/>
              </p:nvGrpSpPr>
              <p:grpSpPr>
                <a:xfrm>
                  <a:off x="6934200" y="5410200"/>
                  <a:ext cx="72607" cy="58202"/>
                  <a:chOff x="6553200" y="2590800"/>
                  <a:chExt cx="89340" cy="76200"/>
                </a:xfrm>
              </p:grpSpPr>
              <p:cxnSp>
                <p:nvCxnSpPr>
                  <p:cNvPr id="1101"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02"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77" name="그룹 97"/>
                <p:cNvGrpSpPr/>
                <p:nvPr/>
              </p:nvGrpSpPr>
              <p:grpSpPr>
                <a:xfrm>
                  <a:off x="6172200" y="5410200"/>
                  <a:ext cx="72607" cy="58202"/>
                  <a:chOff x="6553200" y="2590800"/>
                  <a:chExt cx="89340" cy="76200"/>
                </a:xfrm>
              </p:grpSpPr>
              <p:cxnSp>
                <p:nvCxnSpPr>
                  <p:cNvPr id="1099"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100"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78" name="그룹 18"/>
                <p:cNvGrpSpPr/>
                <p:nvPr/>
              </p:nvGrpSpPr>
              <p:grpSpPr>
                <a:xfrm>
                  <a:off x="5715000" y="5410200"/>
                  <a:ext cx="72607" cy="58202"/>
                  <a:chOff x="6553200" y="2590800"/>
                  <a:chExt cx="89340" cy="76200"/>
                </a:xfrm>
              </p:grpSpPr>
              <p:cxnSp>
                <p:nvCxnSpPr>
                  <p:cNvPr id="1097"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98"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79" name="그룹 18"/>
                <p:cNvGrpSpPr/>
                <p:nvPr/>
              </p:nvGrpSpPr>
              <p:grpSpPr>
                <a:xfrm>
                  <a:off x="7086600" y="5410200"/>
                  <a:ext cx="72607" cy="58202"/>
                  <a:chOff x="6553200" y="2590800"/>
                  <a:chExt cx="89340" cy="76200"/>
                </a:xfrm>
              </p:grpSpPr>
              <p:cxnSp>
                <p:nvCxnSpPr>
                  <p:cNvPr id="1095"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96"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80" name="그룹 51"/>
                <p:cNvGrpSpPr/>
                <p:nvPr/>
              </p:nvGrpSpPr>
              <p:grpSpPr>
                <a:xfrm>
                  <a:off x="6019800" y="5410200"/>
                  <a:ext cx="72607" cy="58202"/>
                  <a:chOff x="6553200" y="2590800"/>
                  <a:chExt cx="89340" cy="76200"/>
                </a:xfrm>
              </p:grpSpPr>
              <p:cxnSp>
                <p:nvCxnSpPr>
                  <p:cNvPr id="1093"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94"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81" name="그룹 18"/>
                <p:cNvGrpSpPr/>
                <p:nvPr/>
              </p:nvGrpSpPr>
              <p:grpSpPr>
                <a:xfrm>
                  <a:off x="5562600" y="5410200"/>
                  <a:ext cx="72607" cy="58202"/>
                  <a:chOff x="6553200" y="2590800"/>
                  <a:chExt cx="89340" cy="76200"/>
                </a:xfrm>
              </p:grpSpPr>
              <p:cxnSp>
                <p:nvCxnSpPr>
                  <p:cNvPr id="1091"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92"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82" name="그룹 18"/>
                <p:cNvGrpSpPr/>
                <p:nvPr/>
              </p:nvGrpSpPr>
              <p:grpSpPr>
                <a:xfrm>
                  <a:off x="6477000" y="5410200"/>
                  <a:ext cx="72607" cy="58202"/>
                  <a:chOff x="6553200" y="2590800"/>
                  <a:chExt cx="89340" cy="76200"/>
                </a:xfrm>
              </p:grpSpPr>
              <p:cxnSp>
                <p:nvCxnSpPr>
                  <p:cNvPr id="1089"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90"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83" name="그룹 1082"/>
                <p:cNvGrpSpPr/>
                <p:nvPr/>
              </p:nvGrpSpPr>
              <p:grpSpPr>
                <a:xfrm>
                  <a:off x="7239000" y="5410200"/>
                  <a:ext cx="72607" cy="58202"/>
                  <a:chOff x="6553200" y="2590800"/>
                  <a:chExt cx="89340" cy="76200"/>
                </a:xfrm>
              </p:grpSpPr>
              <p:cxnSp>
                <p:nvCxnSpPr>
                  <p:cNvPr id="1087" name="직선 연결선 108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88"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84" name="그룹 18"/>
                <p:cNvGrpSpPr/>
                <p:nvPr/>
              </p:nvGrpSpPr>
              <p:grpSpPr>
                <a:xfrm>
                  <a:off x="5867400" y="5410200"/>
                  <a:ext cx="72607" cy="58202"/>
                  <a:chOff x="6553200" y="2590800"/>
                  <a:chExt cx="89340" cy="76200"/>
                </a:xfrm>
              </p:grpSpPr>
              <p:cxnSp>
                <p:nvCxnSpPr>
                  <p:cNvPr id="1085"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86"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925" name="그룹 924"/>
              <p:cNvGrpSpPr/>
              <p:nvPr/>
            </p:nvGrpSpPr>
            <p:grpSpPr>
              <a:xfrm>
                <a:off x="5334000" y="2209800"/>
                <a:ext cx="1749007" cy="58202"/>
                <a:chOff x="5562600" y="5410200"/>
                <a:chExt cx="1749007" cy="58202"/>
              </a:xfrm>
            </p:grpSpPr>
            <p:grpSp>
              <p:nvGrpSpPr>
                <p:cNvPr id="1037" name="그룹 18"/>
                <p:cNvGrpSpPr/>
                <p:nvPr/>
              </p:nvGrpSpPr>
              <p:grpSpPr>
                <a:xfrm>
                  <a:off x="6781800" y="5410200"/>
                  <a:ext cx="72607" cy="58202"/>
                  <a:chOff x="6553200" y="2590800"/>
                  <a:chExt cx="89340" cy="76200"/>
                </a:xfrm>
              </p:grpSpPr>
              <p:cxnSp>
                <p:nvCxnSpPr>
                  <p:cNvPr id="1071"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72"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38" name="그룹 18"/>
                <p:cNvGrpSpPr/>
                <p:nvPr/>
              </p:nvGrpSpPr>
              <p:grpSpPr>
                <a:xfrm>
                  <a:off x="6324600" y="5410200"/>
                  <a:ext cx="72607" cy="58202"/>
                  <a:chOff x="6553200" y="2590800"/>
                  <a:chExt cx="89340" cy="76200"/>
                </a:xfrm>
              </p:grpSpPr>
              <p:cxnSp>
                <p:nvCxnSpPr>
                  <p:cNvPr id="1069"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70"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39" name="그룹 18"/>
                <p:cNvGrpSpPr/>
                <p:nvPr/>
              </p:nvGrpSpPr>
              <p:grpSpPr>
                <a:xfrm>
                  <a:off x="6629400" y="5410200"/>
                  <a:ext cx="72607" cy="58202"/>
                  <a:chOff x="6553200" y="2590800"/>
                  <a:chExt cx="89340" cy="76200"/>
                </a:xfrm>
              </p:grpSpPr>
              <p:cxnSp>
                <p:nvCxnSpPr>
                  <p:cNvPr id="1067"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68"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40" name="그룹 18"/>
                <p:cNvGrpSpPr/>
                <p:nvPr/>
              </p:nvGrpSpPr>
              <p:grpSpPr>
                <a:xfrm>
                  <a:off x="6934200" y="5410200"/>
                  <a:ext cx="72607" cy="58202"/>
                  <a:chOff x="6553200" y="2590800"/>
                  <a:chExt cx="89340" cy="76200"/>
                </a:xfrm>
              </p:grpSpPr>
              <p:cxnSp>
                <p:nvCxnSpPr>
                  <p:cNvPr id="1065"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66"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41" name="그룹 97"/>
                <p:cNvGrpSpPr/>
                <p:nvPr/>
              </p:nvGrpSpPr>
              <p:grpSpPr>
                <a:xfrm>
                  <a:off x="6172200" y="5410200"/>
                  <a:ext cx="72607" cy="58202"/>
                  <a:chOff x="6553200" y="2590800"/>
                  <a:chExt cx="89340" cy="76200"/>
                </a:xfrm>
              </p:grpSpPr>
              <p:cxnSp>
                <p:nvCxnSpPr>
                  <p:cNvPr id="1063"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64"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42" name="그룹 18"/>
                <p:cNvGrpSpPr/>
                <p:nvPr/>
              </p:nvGrpSpPr>
              <p:grpSpPr>
                <a:xfrm>
                  <a:off x="5715000" y="5410200"/>
                  <a:ext cx="72607" cy="58202"/>
                  <a:chOff x="6553200" y="2590800"/>
                  <a:chExt cx="89340" cy="76200"/>
                </a:xfrm>
              </p:grpSpPr>
              <p:cxnSp>
                <p:nvCxnSpPr>
                  <p:cNvPr id="1061"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62"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43" name="그룹 18"/>
                <p:cNvGrpSpPr/>
                <p:nvPr/>
              </p:nvGrpSpPr>
              <p:grpSpPr>
                <a:xfrm>
                  <a:off x="7086600" y="5410200"/>
                  <a:ext cx="72607" cy="58202"/>
                  <a:chOff x="6553200" y="2590800"/>
                  <a:chExt cx="89340" cy="76200"/>
                </a:xfrm>
              </p:grpSpPr>
              <p:cxnSp>
                <p:nvCxnSpPr>
                  <p:cNvPr id="1059"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60"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44" name="그룹 51"/>
                <p:cNvGrpSpPr/>
                <p:nvPr/>
              </p:nvGrpSpPr>
              <p:grpSpPr>
                <a:xfrm>
                  <a:off x="6019800" y="5410200"/>
                  <a:ext cx="72607" cy="58202"/>
                  <a:chOff x="6553200" y="2590800"/>
                  <a:chExt cx="89340" cy="76200"/>
                </a:xfrm>
              </p:grpSpPr>
              <p:cxnSp>
                <p:nvCxnSpPr>
                  <p:cNvPr id="1057"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58"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45" name="그룹 18"/>
                <p:cNvGrpSpPr/>
                <p:nvPr/>
              </p:nvGrpSpPr>
              <p:grpSpPr>
                <a:xfrm>
                  <a:off x="5562600" y="5410200"/>
                  <a:ext cx="72607" cy="58202"/>
                  <a:chOff x="6553200" y="2590800"/>
                  <a:chExt cx="89340" cy="76200"/>
                </a:xfrm>
              </p:grpSpPr>
              <p:cxnSp>
                <p:nvCxnSpPr>
                  <p:cNvPr id="1055"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56"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46" name="그룹 18"/>
                <p:cNvGrpSpPr/>
                <p:nvPr/>
              </p:nvGrpSpPr>
              <p:grpSpPr>
                <a:xfrm>
                  <a:off x="6477000" y="5410200"/>
                  <a:ext cx="72607" cy="58202"/>
                  <a:chOff x="6553200" y="2590800"/>
                  <a:chExt cx="89340" cy="76200"/>
                </a:xfrm>
              </p:grpSpPr>
              <p:cxnSp>
                <p:nvCxnSpPr>
                  <p:cNvPr id="1053"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54"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47" name="그룹 1046"/>
                <p:cNvGrpSpPr/>
                <p:nvPr/>
              </p:nvGrpSpPr>
              <p:grpSpPr>
                <a:xfrm>
                  <a:off x="7239000" y="5410200"/>
                  <a:ext cx="72607" cy="58202"/>
                  <a:chOff x="6553200" y="2590800"/>
                  <a:chExt cx="89340" cy="76200"/>
                </a:xfrm>
              </p:grpSpPr>
              <p:cxnSp>
                <p:nvCxnSpPr>
                  <p:cNvPr id="1051" name="직선 연결선 10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52"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48" name="그룹 18"/>
                <p:cNvGrpSpPr/>
                <p:nvPr/>
              </p:nvGrpSpPr>
              <p:grpSpPr>
                <a:xfrm>
                  <a:off x="5867400" y="5410200"/>
                  <a:ext cx="72607" cy="58202"/>
                  <a:chOff x="6553200" y="2590800"/>
                  <a:chExt cx="89340" cy="76200"/>
                </a:xfrm>
              </p:grpSpPr>
              <p:cxnSp>
                <p:nvCxnSpPr>
                  <p:cNvPr id="1049"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50"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926" name="그룹 925"/>
              <p:cNvGrpSpPr/>
              <p:nvPr/>
            </p:nvGrpSpPr>
            <p:grpSpPr>
              <a:xfrm>
                <a:off x="5334000" y="2057400"/>
                <a:ext cx="1749007" cy="58202"/>
                <a:chOff x="5562600" y="5410200"/>
                <a:chExt cx="1749007" cy="58202"/>
              </a:xfrm>
            </p:grpSpPr>
            <p:grpSp>
              <p:nvGrpSpPr>
                <p:cNvPr id="1001" name="그룹 18"/>
                <p:cNvGrpSpPr/>
                <p:nvPr/>
              </p:nvGrpSpPr>
              <p:grpSpPr>
                <a:xfrm>
                  <a:off x="6781800" y="5410200"/>
                  <a:ext cx="72607" cy="58202"/>
                  <a:chOff x="6553200" y="2590800"/>
                  <a:chExt cx="89340" cy="76200"/>
                </a:xfrm>
              </p:grpSpPr>
              <p:cxnSp>
                <p:nvCxnSpPr>
                  <p:cNvPr id="1035"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36"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02" name="그룹 18"/>
                <p:cNvGrpSpPr/>
                <p:nvPr/>
              </p:nvGrpSpPr>
              <p:grpSpPr>
                <a:xfrm>
                  <a:off x="6324600" y="5410200"/>
                  <a:ext cx="72607" cy="58202"/>
                  <a:chOff x="6553200" y="2590800"/>
                  <a:chExt cx="89340" cy="76200"/>
                </a:xfrm>
              </p:grpSpPr>
              <p:cxnSp>
                <p:nvCxnSpPr>
                  <p:cNvPr id="1033"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34"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03" name="그룹 18"/>
                <p:cNvGrpSpPr/>
                <p:nvPr/>
              </p:nvGrpSpPr>
              <p:grpSpPr>
                <a:xfrm>
                  <a:off x="6629400" y="5410200"/>
                  <a:ext cx="72607" cy="58202"/>
                  <a:chOff x="6553200" y="2590800"/>
                  <a:chExt cx="89340" cy="76200"/>
                </a:xfrm>
              </p:grpSpPr>
              <p:cxnSp>
                <p:nvCxnSpPr>
                  <p:cNvPr id="1031"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32"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04" name="그룹 18"/>
                <p:cNvGrpSpPr/>
                <p:nvPr/>
              </p:nvGrpSpPr>
              <p:grpSpPr>
                <a:xfrm>
                  <a:off x="6934200" y="5410200"/>
                  <a:ext cx="72607" cy="58202"/>
                  <a:chOff x="6553200" y="2590800"/>
                  <a:chExt cx="89340" cy="76200"/>
                </a:xfrm>
              </p:grpSpPr>
              <p:cxnSp>
                <p:nvCxnSpPr>
                  <p:cNvPr id="1029"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30"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05" name="그룹 97"/>
                <p:cNvGrpSpPr/>
                <p:nvPr/>
              </p:nvGrpSpPr>
              <p:grpSpPr>
                <a:xfrm>
                  <a:off x="6172200" y="5410200"/>
                  <a:ext cx="72607" cy="58202"/>
                  <a:chOff x="6553200" y="2590800"/>
                  <a:chExt cx="89340" cy="76200"/>
                </a:xfrm>
              </p:grpSpPr>
              <p:cxnSp>
                <p:nvCxnSpPr>
                  <p:cNvPr id="1027"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28"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06" name="그룹 18"/>
                <p:cNvGrpSpPr/>
                <p:nvPr/>
              </p:nvGrpSpPr>
              <p:grpSpPr>
                <a:xfrm>
                  <a:off x="5715000" y="5410200"/>
                  <a:ext cx="72607" cy="58202"/>
                  <a:chOff x="6553200" y="2590800"/>
                  <a:chExt cx="89340" cy="76200"/>
                </a:xfrm>
              </p:grpSpPr>
              <p:cxnSp>
                <p:nvCxnSpPr>
                  <p:cNvPr id="1025"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26"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07" name="그룹 18"/>
                <p:cNvGrpSpPr/>
                <p:nvPr/>
              </p:nvGrpSpPr>
              <p:grpSpPr>
                <a:xfrm>
                  <a:off x="7086600" y="5410200"/>
                  <a:ext cx="72607" cy="58202"/>
                  <a:chOff x="6553200" y="2590800"/>
                  <a:chExt cx="89340" cy="76200"/>
                </a:xfrm>
              </p:grpSpPr>
              <p:cxnSp>
                <p:nvCxnSpPr>
                  <p:cNvPr id="1023"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24"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08" name="그룹 51"/>
                <p:cNvGrpSpPr/>
                <p:nvPr/>
              </p:nvGrpSpPr>
              <p:grpSpPr>
                <a:xfrm>
                  <a:off x="6019800" y="5410200"/>
                  <a:ext cx="72607" cy="58202"/>
                  <a:chOff x="6553200" y="2590800"/>
                  <a:chExt cx="89340" cy="76200"/>
                </a:xfrm>
              </p:grpSpPr>
              <p:cxnSp>
                <p:nvCxnSpPr>
                  <p:cNvPr id="1021"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22"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09" name="그룹 18"/>
                <p:cNvGrpSpPr/>
                <p:nvPr/>
              </p:nvGrpSpPr>
              <p:grpSpPr>
                <a:xfrm>
                  <a:off x="5562600" y="5410200"/>
                  <a:ext cx="72607" cy="58202"/>
                  <a:chOff x="6553200" y="2590800"/>
                  <a:chExt cx="89340" cy="76200"/>
                </a:xfrm>
              </p:grpSpPr>
              <p:cxnSp>
                <p:nvCxnSpPr>
                  <p:cNvPr id="1019"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20"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10" name="그룹 18"/>
                <p:cNvGrpSpPr/>
                <p:nvPr/>
              </p:nvGrpSpPr>
              <p:grpSpPr>
                <a:xfrm>
                  <a:off x="6477000" y="5410200"/>
                  <a:ext cx="72607" cy="58202"/>
                  <a:chOff x="6553200" y="2590800"/>
                  <a:chExt cx="89340" cy="76200"/>
                </a:xfrm>
              </p:grpSpPr>
              <p:cxnSp>
                <p:nvCxnSpPr>
                  <p:cNvPr id="1017"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18"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11" name="그룹 1010"/>
                <p:cNvGrpSpPr/>
                <p:nvPr/>
              </p:nvGrpSpPr>
              <p:grpSpPr>
                <a:xfrm>
                  <a:off x="7239000" y="5410200"/>
                  <a:ext cx="72607" cy="58202"/>
                  <a:chOff x="6553200" y="2590800"/>
                  <a:chExt cx="89340" cy="76200"/>
                </a:xfrm>
              </p:grpSpPr>
              <p:cxnSp>
                <p:nvCxnSpPr>
                  <p:cNvPr id="1015" name="직선 연결선 101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16"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1012" name="그룹 18"/>
                <p:cNvGrpSpPr/>
                <p:nvPr/>
              </p:nvGrpSpPr>
              <p:grpSpPr>
                <a:xfrm>
                  <a:off x="5867400" y="5410200"/>
                  <a:ext cx="72607" cy="58202"/>
                  <a:chOff x="6553200" y="2590800"/>
                  <a:chExt cx="89340" cy="76200"/>
                </a:xfrm>
              </p:grpSpPr>
              <p:cxnSp>
                <p:nvCxnSpPr>
                  <p:cNvPr id="1013"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14"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927" name="그룹 926"/>
              <p:cNvGrpSpPr/>
              <p:nvPr/>
            </p:nvGrpSpPr>
            <p:grpSpPr>
              <a:xfrm>
                <a:off x="5334000" y="1905000"/>
                <a:ext cx="1749007" cy="58202"/>
                <a:chOff x="5562600" y="5410200"/>
                <a:chExt cx="1749007" cy="58202"/>
              </a:xfrm>
            </p:grpSpPr>
            <p:grpSp>
              <p:nvGrpSpPr>
                <p:cNvPr id="965" name="그룹 18"/>
                <p:cNvGrpSpPr/>
                <p:nvPr/>
              </p:nvGrpSpPr>
              <p:grpSpPr>
                <a:xfrm>
                  <a:off x="6781800" y="5410200"/>
                  <a:ext cx="72607" cy="58202"/>
                  <a:chOff x="6553200" y="2590800"/>
                  <a:chExt cx="89340" cy="76200"/>
                </a:xfrm>
              </p:grpSpPr>
              <p:cxnSp>
                <p:nvCxnSpPr>
                  <p:cNvPr id="999"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1000"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66" name="그룹 18"/>
                <p:cNvGrpSpPr/>
                <p:nvPr/>
              </p:nvGrpSpPr>
              <p:grpSpPr>
                <a:xfrm>
                  <a:off x="6324600" y="5410200"/>
                  <a:ext cx="72607" cy="58202"/>
                  <a:chOff x="6553200" y="2590800"/>
                  <a:chExt cx="89340" cy="76200"/>
                </a:xfrm>
              </p:grpSpPr>
              <p:cxnSp>
                <p:nvCxnSpPr>
                  <p:cNvPr id="997"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98"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67" name="그룹 18"/>
                <p:cNvGrpSpPr/>
                <p:nvPr/>
              </p:nvGrpSpPr>
              <p:grpSpPr>
                <a:xfrm>
                  <a:off x="6629400" y="5410200"/>
                  <a:ext cx="72607" cy="58202"/>
                  <a:chOff x="6553200" y="2590800"/>
                  <a:chExt cx="89340" cy="76200"/>
                </a:xfrm>
              </p:grpSpPr>
              <p:cxnSp>
                <p:nvCxnSpPr>
                  <p:cNvPr id="995"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96"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68" name="그룹 18"/>
                <p:cNvGrpSpPr/>
                <p:nvPr/>
              </p:nvGrpSpPr>
              <p:grpSpPr>
                <a:xfrm>
                  <a:off x="6934200" y="5410200"/>
                  <a:ext cx="72607" cy="58202"/>
                  <a:chOff x="6553200" y="2590800"/>
                  <a:chExt cx="89340" cy="76200"/>
                </a:xfrm>
              </p:grpSpPr>
              <p:cxnSp>
                <p:nvCxnSpPr>
                  <p:cNvPr id="993"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94"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69" name="그룹 97"/>
                <p:cNvGrpSpPr/>
                <p:nvPr/>
              </p:nvGrpSpPr>
              <p:grpSpPr>
                <a:xfrm>
                  <a:off x="6172200" y="5410200"/>
                  <a:ext cx="72607" cy="58202"/>
                  <a:chOff x="6553200" y="2590800"/>
                  <a:chExt cx="89340" cy="76200"/>
                </a:xfrm>
              </p:grpSpPr>
              <p:cxnSp>
                <p:nvCxnSpPr>
                  <p:cNvPr id="991"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92"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70" name="그룹 18"/>
                <p:cNvGrpSpPr/>
                <p:nvPr/>
              </p:nvGrpSpPr>
              <p:grpSpPr>
                <a:xfrm>
                  <a:off x="5715000" y="5410200"/>
                  <a:ext cx="72607" cy="58202"/>
                  <a:chOff x="6553200" y="2590800"/>
                  <a:chExt cx="89340" cy="76200"/>
                </a:xfrm>
              </p:grpSpPr>
              <p:cxnSp>
                <p:nvCxnSpPr>
                  <p:cNvPr id="989"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90"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71" name="그룹 18"/>
                <p:cNvGrpSpPr/>
                <p:nvPr/>
              </p:nvGrpSpPr>
              <p:grpSpPr>
                <a:xfrm>
                  <a:off x="7086600" y="5410200"/>
                  <a:ext cx="72607" cy="58202"/>
                  <a:chOff x="6553200" y="2590800"/>
                  <a:chExt cx="89340" cy="76200"/>
                </a:xfrm>
              </p:grpSpPr>
              <p:cxnSp>
                <p:nvCxnSpPr>
                  <p:cNvPr id="987"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88"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72" name="그룹 51"/>
                <p:cNvGrpSpPr/>
                <p:nvPr/>
              </p:nvGrpSpPr>
              <p:grpSpPr>
                <a:xfrm>
                  <a:off x="6019800" y="5410200"/>
                  <a:ext cx="72607" cy="58202"/>
                  <a:chOff x="6553200" y="2590800"/>
                  <a:chExt cx="89340" cy="76200"/>
                </a:xfrm>
              </p:grpSpPr>
              <p:cxnSp>
                <p:nvCxnSpPr>
                  <p:cNvPr id="985"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86"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73" name="그룹 18"/>
                <p:cNvGrpSpPr/>
                <p:nvPr/>
              </p:nvGrpSpPr>
              <p:grpSpPr>
                <a:xfrm>
                  <a:off x="5562600" y="5410200"/>
                  <a:ext cx="72607" cy="58202"/>
                  <a:chOff x="6553200" y="2590800"/>
                  <a:chExt cx="89340" cy="76200"/>
                </a:xfrm>
              </p:grpSpPr>
              <p:cxnSp>
                <p:nvCxnSpPr>
                  <p:cNvPr id="983"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84"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74" name="그룹 18"/>
                <p:cNvGrpSpPr/>
                <p:nvPr/>
              </p:nvGrpSpPr>
              <p:grpSpPr>
                <a:xfrm>
                  <a:off x="6477000" y="5410200"/>
                  <a:ext cx="72607" cy="58202"/>
                  <a:chOff x="6553200" y="2590800"/>
                  <a:chExt cx="89340" cy="76200"/>
                </a:xfrm>
              </p:grpSpPr>
              <p:cxnSp>
                <p:nvCxnSpPr>
                  <p:cNvPr id="981"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82"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75" name="그룹 974"/>
                <p:cNvGrpSpPr/>
                <p:nvPr/>
              </p:nvGrpSpPr>
              <p:grpSpPr>
                <a:xfrm>
                  <a:off x="7239000" y="5410200"/>
                  <a:ext cx="72607" cy="58202"/>
                  <a:chOff x="6553200" y="2590800"/>
                  <a:chExt cx="89340" cy="76200"/>
                </a:xfrm>
              </p:grpSpPr>
              <p:cxnSp>
                <p:nvCxnSpPr>
                  <p:cNvPr id="979" name="직선 연결선 97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80"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76" name="그룹 18"/>
                <p:cNvGrpSpPr/>
                <p:nvPr/>
              </p:nvGrpSpPr>
              <p:grpSpPr>
                <a:xfrm>
                  <a:off x="5867400" y="5410200"/>
                  <a:ext cx="72607" cy="58202"/>
                  <a:chOff x="6553200" y="2590800"/>
                  <a:chExt cx="89340" cy="76200"/>
                </a:xfrm>
              </p:grpSpPr>
              <p:cxnSp>
                <p:nvCxnSpPr>
                  <p:cNvPr id="977"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78"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nvGrpSpPr>
              <p:cNvPr id="928" name="그룹 927"/>
              <p:cNvGrpSpPr/>
              <p:nvPr/>
            </p:nvGrpSpPr>
            <p:grpSpPr>
              <a:xfrm>
                <a:off x="5334000" y="1752600"/>
                <a:ext cx="1749007" cy="58202"/>
                <a:chOff x="5562600" y="5410200"/>
                <a:chExt cx="1749007" cy="58202"/>
              </a:xfrm>
            </p:grpSpPr>
            <p:grpSp>
              <p:nvGrpSpPr>
                <p:cNvPr id="929" name="그룹 18"/>
                <p:cNvGrpSpPr/>
                <p:nvPr/>
              </p:nvGrpSpPr>
              <p:grpSpPr>
                <a:xfrm>
                  <a:off x="6781800" y="5410200"/>
                  <a:ext cx="72607" cy="58202"/>
                  <a:chOff x="6553200" y="2590800"/>
                  <a:chExt cx="89340" cy="76200"/>
                </a:xfrm>
              </p:grpSpPr>
              <p:cxnSp>
                <p:nvCxnSpPr>
                  <p:cNvPr id="963" name="직선 연결선 6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64" name="직선 연결선 6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30" name="그룹 18"/>
                <p:cNvGrpSpPr/>
                <p:nvPr/>
              </p:nvGrpSpPr>
              <p:grpSpPr>
                <a:xfrm>
                  <a:off x="6324600" y="5410200"/>
                  <a:ext cx="72607" cy="58202"/>
                  <a:chOff x="6553200" y="2590800"/>
                  <a:chExt cx="89340" cy="76200"/>
                </a:xfrm>
              </p:grpSpPr>
              <p:cxnSp>
                <p:nvCxnSpPr>
                  <p:cNvPr id="961" name="직선 연결선 3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62" name="직선 연결선 6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31" name="그룹 18"/>
                <p:cNvGrpSpPr/>
                <p:nvPr/>
              </p:nvGrpSpPr>
              <p:grpSpPr>
                <a:xfrm>
                  <a:off x="6629400" y="5410200"/>
                  <a:ext cx="72607" cy="58202"/>
                  <a:chOff x="6553200" y="2590800"/>
                  <a:chExt cx="89340" cy="76200"/>
                </a:xfrm>
              </p:grpSpPr>
              <p:cxnSp>
                <p:nvCxnSpPr>
                  <p:cNvPr id="959" name="직선 연결선 6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60" name="직선 연결선 6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32" name="그룹 18"/>
                <p:cNvGrpSpPr/>
                <p:nvPr/>
              </p:nvGrpSpPr>
              <p:grpSpPr>
                <a:xfrm>
                  <a:off x="6934200" y="5410200"/>
                  <a:ext cx="72607" cy="58202"/>
                  <a:chOff x="6553200" y="2590800"/>
                  <a:chExt cx="89340" cy="76200"/>
                </a:xfrm>
              </p:grpSpPr>
              <p:cxnSp>
                <p:nvCxnSpPr>
                  <p:cNvPr id="957" name="직선 연결선 6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58" name="직선 연결선 6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33" name="그룹 97"/>
                <p:cNvGrpSpPr/>
                <p:nvPr/>
              </p:nvGrpSpPr>
              <p:grpSpPr>
                <a:xfrm>
                  <a:off x="6172200" y="5410200"/>
                  <a:ext cx="72607" cy="58202"/>
                  <a:chOff x="6553200" y="2590800"/>
                  <a:chExt cx="89340" cy="76200"/>
                </a:xfrm>
              </p:grpSpPr>
              <p:cxnSp>
                <p:nvCxnSpPr>
                  <p:cNvPr id="955" name="직선 연결선 6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56" name="직선 연결선 6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34" name="그룹 18"/>
                <p:cNvGrpSpPr/>
                <p:nvPr/>
              </p:nvGrpSpPr>
              <p:grpSpPr>
                <a:xfrm>
                  <a:off x="5715000" y="5410200"/>
                  <a:ext cx="72607" cy="58202"/>
                  <a:chOff x="6553200" y="2590800"/>
                  <a:chExt cx="89340" cy="76200"/>
                </a:xfrm>
              </p:grpSpPr>
              <p:cxnSp>
                <p:nvCxnSpPr>
                  <p:cNvPr id="953" name="직선 연결선 58"/>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54" name="직선 연결선 5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35" name="그룹 18"/>
                <p:cNvGrpSpPr/>
                <p:nvPr/>
              </p:nvGrpSpPr>
              <p:grpSpPr>
                <a:xfrm>
                  <a:off x="7086600" y="5410200"/>
                  <a:ext cx="72607" cy="58202"/>
                  <a:chOff x="6553200" y="2590800"/>
                  <a:chExt cx="89340" cy="76200"/>
                </a:xfrm>
              </p:grpSpPr>
              <p:cxnSp>
                <p:nvCxnSpPr>
                  <p:cNvPr id="951" name="직선 연결선 5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52" name="직선 연결선 5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36" name="그룹 51"/>
                <p:cNvGrpSpPr/>
                <p:nvPr/>
              </p:nvGrpSpPr>
              <p:grpSpPr>
                <a:xfrm>
                  <a:off x="6019800" y="5410200"/>
                  <a:ext cx="72607" cy="58202"/>
                  <a:chOff x="6553200" y="2590800"/>
                  <a:chExt cx="89340" cy="76200"/>
                </a:xfrm>
              </p:grpSpPr>
              <p:cxnSp>
                <p:nvCxnSpPr>
                  <p:cNvPr id="949" name="직선 연결선 54"/>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50" name="직선 연결선 55"/>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37" name="그룹 18"/>
                <p:cNvGrpSpPr/>
                <p:nvPr/>
              </p:nvGrpSpPr>
              <p:grpSpPr>
                <a:xfrm>
                  <a:off x="5562600" y="5410200"/>
                  <a:ext cx="72607" cy="58202"/>
                  <a:chOff x="6553200" y="2590800"/>
                  <a:chExt cx="89340" cy="76200"/>
                </a:xfrm>
              </p:grpSpPr>
              <p:cxnSp>
                <p:nvCxnSpPr>
                  <p:cNvPr id="947" name="직선 연결선 5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48" name="직선 연결선 53"/>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38" name="그룹 18"/>
                <p:cNvGrpSpPr/>
                <p:nvPr/>
              </p:nvGrpSpPr>
              <p:grpSpPr>
                <a:xfrm>
                  <a:off x="6477000" y="5410200"/>
                  <a:ext cx="72607" cy="58202"/>
                  <a:chOff x="6553200" y="2590800"/>
                  <a:chExt cx="89340" cy="76200"/>
                </a:xfrm>
              </p:grpSpPr>
              <p:cxnSp>
                <p:nvCxnSpPr>
                  <p:cNvPr id="945" name="직선 연결선 50"/>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46" name="직선 연결선 51"/>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39" name="그룹 938"/>
                <p:cNvGrpSpPr/>
                <p:nvPr/>
              </p:nvGrpSpPr>
              <p:grpSpPr>
                <a:xfrm>
                  <a:off x="7239000" y="5410200"/>
                  <a:ext cx="72607" cy="58202"/>
                  <a:chOff x="6553200" y="2590800"/>
                  <a:chExt cx="89340" cy="76200"/>
                </a:xfrm>
              </p:grpSpPr>
              <p:cxnSp>
                <p:nvCxnSpPr>
                  <p:cNvPr id="943" name="직선 연결선 942"/>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44" name="직선 연결선 49"/>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nvGrpSpPr>
                <p:cNvPr id="940" name="그룹 18"/>
                <p:cNvGrpSpPr/>
                <p:nvPr/>
              </p:nvGrpSpPr>
              <p:grpSpPr>
                <a:xfrm>
                  <a:off x="5867400" y="5410200"/>
                  <a:ext cx="72607" cy="58202"/>
                  <a:chOff x="6553200" y="2590800"/>
                  <a:chExt cx="89340" cy="76200"/>
                </a:xfrm>
              </p:grpSpPr>
              <p:cxnSp>
                <p:nvCxnSpPr>
                  <p:cNvPr id="941" name="직선 연결선 46"/>
                  <p:cNvCxnSpPr/>
                  <p:nvPr/>
                </p:nvCxnSpPr>
                <p:spPr bwMode="auto">
                  <a:xfrm rot="16200000" flipH="1">
                    <a:off x="655320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cxnSp>
                <p:nvCxnSpPr>
                  <p:cNvPr id="942" name="직선 연결선 47"/>
                  <p:cNvCxnSpPr/>
                  <p:nvPr/>
                </p:nvCxnSpPr>
                <p:spPr bwMode="auto">
                  <a:xfrm rot="5400000" flipH="1" flipV="1">
                    <a:off x="6566340" y="2590800"/>
                    <a:ext cx="76200" cy="76200"/>
                  </a:xfrm>
                  <a:prstGeom prst="line">
                    <a:avLst/>
                  </a:prstGeom>
                  <a:solidFill>
                    <a:schemeClr val="accent1"/>
                  </a:solidFill>
                  <a:ln w="38100" cap="flat" cmpd="sng" algn="ctr">
                    <a:solidFill>
                      <a:srgbClr val="523BFB"/>
                    </a:solidFill>
                    <a:prstDash val="solid"/>
                    <a:round/>
                    <a:headEnd type="none" w="med" len="med"/>
                    <a:tailEnd type="none" w="med" len="med"/>
                  </a:ln>
                  <a:effectLst/>
                </p:spPr>
              </p:cxnSp>
            </p:grpSp>
          </p:grpSp>
        </p:grpSp>
      </p:grpSp>
    </p:spTree>
    <p:extLst>
      <p:ext uri="{BB962C8B-B14F-4D97-AF65-F5344CB8AC3E}">
        <p14:creationId xmlns:p14="http://schemas.microsoft.com/office/powerpoint/2010/main" val="405566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9944EA-FB5F-4B0D-A0B4-DCC758A97F5A}"/>
              </a:ext>
            </a:extLst>
          </p:cNvPr>
          <p:cNvSpPr>
            <a:spLocks noGrp="1"/>
          </p:cNvSpPr>
          <p:nvPr>
            <p:ph type="sldNum" sz="quarter" idx="10"/>
          </p:nvPr>
        </p:nvSpPr>
        <p:spPr/>
        <p:txBody>
          <a:bodyPr/>
          <a:lstStyle/>
          <a:p>
            <a:pPr>
              <a:defRPr/>
            </a:pPr>
            <a:fld id="{B588FE46-BA7F-4104-91FE-E38DF1A09F1E}" type="slidenum">
              <a:rPr lang="en-US" altLang="ko-KR" smtClean="0"/>
              <a:pPr>
                <a:defRPr/>
              </a:pPr>
              <a:t>24</a:t>
            </a:fld>
            <a:endParaRPr lang="en-US" altLang="ko-KR" dirty="0"/>
          </a:p>
        </p:txBody>
      </p:sp>
      <p:pic>
        <p:nvPicPr>
          <p:cNvPr id="5" name="그림 4" descr="텍스트이(가) 표시된 사진&#10;&#10;자동 생성된 설명">
            <a:extLst>
              <a:ext uri="{FF2B5EF4-FFF2-40B4-BE49-F238E27FC236}">
                <a16:creationId xmlns:a16="http://schemas.microsoft.com/office/drawing/2014/main" id="{7010E2C0-B81F-462D-B2E2-925828DBA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763" y="1102500"/>
            <a:ext cx="6622473" cy="4953000"/>
          </a:xfrm>
          <a:prstGeom prst="rect">
            <a:avLst/>
          </a:prstGeom>
        </p:spPr>
      </p:pic>
      <p:sp>
        <p:nvSpPr>
          <p:cNvPr id="7" name="TextBox 6">
            <a:extLst>
              <a:ext uri="{FF2B5EF4-FFF2-40B4-BE49-F238E27FC236}">
                <a16:creationId xmlns:a16="http://schemas.microsoft.com/office/drawing/2014/main" id="{EA2E308C-9AC4-49AA-A0C5-73C1A6246107}"/>
              </a:ext>
            </a:extLst>
          </p:cNvPr>
          <p:cNvSpPr txBox="1"/>
          <p:nvPr/>
        </p:nvSpPr>
        <p:spPr>
          <a:xfrm>
            <a:off x="2743200" y="2133600"/>
            <a:ext cx="240755"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C</a:t>
            </a:r>
            <a:endParaRPr lang="ko-KR" altLang="en-US" dirty="0">
              <a:latin typeface="궁서체" panose="02030609000101010101" pitchFamily="17" charset="-127"/>
              <a:ea typeface="궁서체" panose="02030609000101010101" pitchFamily="17" charset="-127"/>
            </a:endParaRPr>
          </a:p>
        </p:txBody>
      </p:sp>
      <p:sp>
        <p:nvSpPr>
          <p:cNvPr id="8" name="TextBox 7">
            <a:extLst>
              <a:ext uri="{FF2B5EF4-FFF2-40B4-BE49-F238E27FC236}">
                <a16:creationId xmlns:a16="http://schemas.microsoft.com/office/drawing/2014/main" id="{87BE6500-CC77-4933-9954-03FEAC92155C}"/>
              </a:ext>
            </a:extLst>
          </p:cNvPr>
          <p:cNvSpPr txBox="1"/>
          <p:nvPr/>
        </p:nvSpPr>
        <p:spPr>
          <a:xfrm>
            <a:off x="2911122" y="2129135"/>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o</a:t>
            </a:r>
            <a:endParaRPr lang="ko-KR" altLang="en-US" dirty="0">
              <a:latin typeface="궁서체" panose="02030609000101010101" pitchFamily="17" charset="-127"/>
              <a:ea typeface="궁서체" panose="02030609000101010101" pitchFamily="17" charset="-127"/>
            </a:endParaRPr>
          </a:p>
        </p:txBody>
      </p:sp>
      <p:sp>
        <p:nvSpPr>
          <p:cNvPr id="9" name="TextBox 8">
            <a:extLst>
              <a:ext uri="{FF2B5EF4-FFF2-40B4-BE49-F238E27FC236}">
                <a16:creationId xmlns:a16="http://schemas.microsoft.com/office/drawing/2014/main" id="{59867CE1-5B5F-40B2-8684-4F08D60E1B87}"/>
              </a:ext>
            </a:extLst>
          </p:cNvPr>
          <p:cNvSpPr txBox="1"/>
          <p:nvPr/>
        </p:nvSpPr>
        <p:spPr>
          <a:xfrm>
            <a:off x="3505200" y="2129135"/>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l</a:t>
            </a:r>
            <a:endParaRPr lang="ko-KR" altLang="en-US" dirty="0">
              <a:latin typeface="궁서체" panose="02030609000101010101" pitchFamily="17" charset="-127"/>
              <a:ea typeface="궁서체" panose="02030609000101010101" pitchFamily="17" charset="-127"/>
            </a:endParaRPr>
          </a:p>
        </p:txBody>
      </p:sp>
      <p:sp>
        <p:nvSpPr>
          <p:cNvPr id="10" name="TextBox 9">
            <a:extLst>
              <a:ext uri="{FF2B5EF4-FFF2-40B4-BE49-F238E27FC236}">
                <a16:creationId xmlns:a16="http://schemas.microsoft.com/office/drawing/2014/main" id="{D45340A1-823E-49E7-9022-4FB9666D86CD}"/>
              </a:ext>
            </a:extLst>
          </p:cNvPr>
          <p:cNvSpPr txBox="1"/>
          <p:nvPr/>
        </p:nvSpPr>
        <p:spPr>
          <a:xfrm>
            <a:off x="3352800" y="2141774"/>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o</a:t>
            </a:r>
            <a:endParaRPr lang="ko-KR" altLang="en-US" dirty="0">
              <a:latin typeface="궁서체" panose="02030609000101010101" pitchFamily="17" charset="-127"/>
              <a:ea typeface="궁서체" panose="02030609000101010101" pitchFamily="17" charset="-127"/>
            </a:endParaRPr>
          </a:p>
        </p:txBody>
      </p:sp>
      <p:sp>
        <p:nvSpPr>
          <p:cNvPr id="11" name="TextBox 10">
            <a:extLst>
              <a:ext uri="{FF2B5EF4-FFF2-40B4-BE49-F238E27FC236}">
                <a16:creationId xmlns:a16="http://schemas.microsoft.com/office/drawing/2014/main" id="{097FA00F-B7C7-4CC4-9D98-3F3C95770D42}"/>
              </a:ext>
            </a:extLst>
          </p:cNvPr>
          <p:cNvSpPr txBox="1"/>
          <p:nvPr/>
        </p:nvSpPr>
        <p:spPr>
          <a:xfrm>
            <a:off x="3200400" y="213360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v</a:t>
            </a:r>
            <a:endParaRPr lang="ko-KR" altLang="en-US" dirty="0">
              <a:latin typeface="궁서체" panose="02030609000101010101" pitchFamily="17" charset="-127"/>
              <a:ea typeface="궁서체" panose="02030609000101010101" pitchFamily="17" charset="-127"/>
            </a:endParaRPr>
          </a:p>
        </p:txBody>
      </p:sp>
      <p:sp>
        <p:nvSpPr>
          <p:cNvPr id="12" name="TextBox 11">
            <a:extLst>
              <a:ext uri="{FF2B5EF4-FFF2-40B4-BE49-F238E27FC236}">
                <a16:creationId xmlns:a16="http://schemas.microsoft.com/office/drawing/2014/main" id="{1A3BE6C4-312B-4BC0-B253-005A633CCEB6}"/>
              </a:ext>
            </a:extLst>
          </p:cNvPr>
          <p:cNvSpPr txBox="1"/>
          <p:nvPr/>
        </p:nvSpPr>
        <p:spPr>
          <a:xfrm>
            <a:off x="3063522" y="2141507"/>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n</a:t>
            </a:r>
            <a:endParaRPr lang="ko-KR" altLang="en-US" dirty="0">
              <a:latin typeface="궁서체" panose="02030609000101010101" pitchFamily="17" charset="-127"/>
              <a:ea typeface="궁서체" panose="02030609000101010101" pitchFamily="17" charset="-127"/>
            </a:endParaRPr>
          </a:p>
        </p:txBody>
      </p:sp>
      <p:sp>
        <p:nvSpPr>
          <p:cNvPr id="13" name="TextBox 12">
            <a:extLst>
              <a:ext uri="{FF2B5EF4-FFF2-40B4-BE49-F238E27FC236}">
                <a16:creationId xmlns:a16="http://schemas.microsoft.com/office/drawing/2014/main" id="{77365EF5-17B3-4011-8254-7A6287D66B2A}"/>
              </a:ext>
            </a:extLst>
          </p:cNvPr>
          <p:cNvSpPr txBox="1"/>
          <p:nvPr/>
        </p:nvSpPr>
        <p:spPr>
          <a:xfrm>
            <a:off x="3810000" y="2133600"/>
            <a:ext cx="324825"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t</a:t>
            </a:r>
            <a:endParaRPr lang="ko-KR" altLang="en-US" dirty="0">
              <a:latin typeface="궁서체" panose="02030609000101010101" pitchFamily="17" charset="-127"/>
              <a:ea typeface="궁서체" panose="02030609000101010101" pitchFamily="17" charset="-127"/>
            </a:endParaRPr>
          </a:p>
        </p:txBody>
      </p:sp>
      <p:sp>
        <p:nvSpPr>
          <p:cNvPr id="14" name="TextBox 13">
            <a:extLst>
              <a:ext uri="{FF2B5EF4-FFF2-40B4-BE49-F238E27FC236}">
                <a16:creationId xmlns:a16="http://schemas.microsoft.com/office/drawing/2014/main" id="{27D07734-BA5C-4BB2-B114-048C08886466}"/>
              </a:ext>
            </a:extLst>
          </p:cNvPr>
          <p:cNvSpPr txBox="1"/>
          <p:nvPr/>
        </p:nvSpPr>
        <p:spPr>
          <a:xfrm>
            <a:off x="3657600" y="2137687"/>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u</a:t>
            </a:r>
            <a:endParaRPr lang="ko-KR" altLang="en-US" dirty="0">
              <a:latin typeface="궁서체" panose="02030609000101010101" pitchFamily="17" charset="-127"/>
              <a:ea typeface="궁서체" panose="02030609000101010101" pitchFamily="17" charset="-127"/>
            </a:endParaRPr>
          </a:p>
        </p:txBody>
      </p:sp>
      <p:sp>
        <p:nvSpPr>
          <p:cNvPr id="15" name="TextBox 14">
            <a:extLst>
              <a:ext uri="{FF2B5EF4-FFF2-40B4-BE49-F238E27FC236}">
                <a16:creationId xmlns:a16="http://schemas.microsoft.com/office/drawing/2014/main" id="{6813B782-7F43-456C-82EF-060D5E5F18F6}"/>
              </a:ext>
            </a:extLst>
          </p:cNvPr>
          <p:cNvSpPr txBox="1"/>
          <p:nvPr/>
        </p:nvSpPr>
        <p:spPr>
          <a:xfrm>
            <a:off x="4116841" y="2133600"/>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o</a:t>
            </a:r>
            <a:endParaRPr lang="ko-KR" altLang="en-US" dirty="0">
              <a:latin typeface="궁서체" panose="02030609000101010101" pitchFamily="17" charset="-127"/>
              <a:ea typeface="궁서체" panose="02030609000101010101" pitchFamily="17" charset="-127"/>
            </a:endParaRPr>
          </a:p>
        </p:txBody>
      </p:sp>
      <p:sp>
        <p:nvSpPr>
          <p:cNvPr id="16" name="TextBox 15">
            <a:extLst>
              <a:ext uri="{FF2B5EF4-FFF2-40B4-BE49-F238E27FC236}">
                <a16:creationId xmlns:a16="http://schemas.microsoft.com/office/drawing/2014/main" id="{C6676441-0837-4749-B991-76C4D3EF564B}"/>
              </a:ext>
            </a:extLst>
          </p:cNvPr>
          <p:cNvSpPr txBox="1"/>
          <p:nvPr/>
        </p:nvSpPr>
        <p:spPr>
          <a:xfrm>
            <a:off x="3956185" y="2133610"/>
            <a:ext cx="304800" cy="461665"/>
          </a:xfrm>
          <a:prstGeom prst="rect">
            <a:avLst/>
          </a:prstGeom>
          <a:noFill/>
        </p:spPr>
        <p:txBody>
          <a:bodyPr wrap="square">
            <a:spAutoFit/>
          </a:bodyPr>
          <a:lstStyle/>
          <a:p>
            <a:r>
              <a:rPr lang="en-US" altLang="ko-KR" dirty="0" err="1">
                <a:latin typeface="궁서체" panose="02030609000101010101" pitchFamily="17" charset="-127"/>
                <a:ea typeface="궁서체" panose="02030609000101010101" pitchFamily="17" charset="-127"/>
              </a:rPr>
              <a:t>i</a:t>
            </a:r>
            <a:endParaRPr lang="ko-KR" altLang="en-US" dirty="0">
              <a:latin typeface="궁서체" panose="02030609000101010101" pitchFamily="17" charset="-127"/>
              <a:ea typeface="궁서체" panose="02030609000101010101" pitchFamily="17" charset="-127"/>
            </a:endParaRPr>
          </a:p>
        </p:txBody>
      </p:sp>
      <p:sp>
        <p:nvSpPr>
          <p:cNvPr id="17" name="TextBox 16">
            <a:extLst>
              <a:ext uri="{FF2B5EF4-FFF2-40B4-BE49-F238E27FC236}">
                <a16:creationId xmlns:a16="http://schemas.microsoft.com/office/drawing/2014/main" id="{6340AFC6-56D3-4ADD-9C7E-6750AD6F9D28}"/>
              </a:ext>
            </a:extLst>
          </p:cNvPr>
          <p:cNvSpPr txBox="1"/>
          <p:nvPr/>
        </p:nvSpPr>
        <p:spPr>
          <a:xfrm>
            <a:off x="4458054" y="213360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a</a:t>
            </a:r>
            <a:endParaRPr lang="ko-KR" altLang="en-US" dirty="0">
              <a:latin typeface="궁서체" panose="02030609000101010101" pitchFamily="17" charset="-127"/>
              <a:ea typeface="궁서체" panose="02030609000101010101" pitchFamily="17" charset="-127"/>
            </a:endParaRPr>
          </a:p>
        </p:txBody>
      </p:sp>
      <p:sp>
        <p:nvSpPr>
          <p:cNvPr id="18" name="TextBox 17">
            <a:extLst>
              <a:ext uri="{FF2B5EF4-FFF2-40B4-BE49-F238E27FC236}">
                <a16:creationId xmlns:a16="http://schemas.microsoft.com/office/drawing/2014/main" id="{D22844B1-660A-44BA-9FFD-BBF722047D96}"/>
              </a:ext>
            </a:extLst>
          </p:cNvPr>
          <p:cNvSpPr txBox="1"/>
          <p:nvPr/>
        </p:nvSpPr>
        <p:spPr>
          <a:xfrm>
            <a:off x="4288170" y="2137687"/>
            <a:ext cx="31261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n</a:t>
            </a:r>
            <a:endParaRPr lang="ko-KR" altLang="en-US" dirty="0">
              <a:latin typeface="궁서체" panose="02030609000101010101" pitchFamily="17" charset="-127"/>
              <a:ea typeface="궁서체" panose="02030609000101010101" pitchFamily="17" charset="-127"/>
            </a:endParaRPr>
          </a:p>
        </p:txBody>
      </p:sp>
      <p:sp>
        <p:nvSpPr>
          <p:cNvPr id="19" name="TextBox 18">
            <a:extLst>
              <a:ext uri="{FF2B5EF4-FFF2-40B4-BE49-F238E27FC236}">
                <a16:creationId xmlns:a16="http://schemas.microsoft.com/office/drawing/2014/main" id="{F4372D3B-A762-4380-BA54-5D146219E3C6}"/>
              </a:ext>
            </a:extLst>
          </p:cNvPr>
          <p:cNvSpPr txBox="1"/>
          <p:nvPr/>
        </p:nvSpPr>
        <p:spPr>
          <a:xfrm>
            <a:off x="3451305" y="2571096"/>
            <a:ext cx="33184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u</a:t>
            </a:r>
            <a:endParaRPr lang="ko-KR" altLang="en-US" dirty="0">
              <a:latin typeface="궁서체" panose="02030609000101010101" pitchFamily="17" charset="-127"/>
              <a:ea typeface="궁서체" panose="02030609000101010101" pitchFamily="17" charset="-127"/>
            </a:endParaRPr>
          </a:p>
        </p:txBody>
      </p:sp>
      <p:sp>
        <p:nvSpPr>
          <p:cNvPr id="20" name="TextBox 19">
            <a:extLst>
              <a:ext uri="{FF2B5EF4-FFF2-40B4-BE49-F238E27FC236}">
                <a16:creationId xmlns:a16="http://schemas.microsoft.com/office/drawing/2014/main" id="{F51237F1-783D-432D-875C-0E130F45EB94}"/>
              </a:ext>
            </a:extLst>
          </p:cNvPr>
          <p:cNvSpPr txBox="1"/>
          <p:nvPr/>
        </p:nvSpPr>
        <p:spPr>
          <a:xfrm>
            <a:off x="4587522" y="2135643"/>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l</a:t>
            </a:r>
            <a:endParaRPr lang="ko-KR" altLang="en-US" dirty="0">
              <a:latin typeface="궁서체" panose="02030609000101010101" pitchFamily="17" charset="-127"/>
              <a:ea typeface="궁서체" panose="02030609000101010101" pitchFamily="17" charset="-127"/>
            </a:endParaRPr>
          </a:p>
        </p:txBody>
      </p:sp>
      <p:sp>
        <p:nvSpPr>
          <p:cNvPr id="21" name="TextBox 20">
            <a:extLst>
              <a:ext uri="{FF2B5EF4-FFF2-40B4-BE49-F238E27FC236}">
                <a16:creationId xmlns:a16="http://schemas.microsoft.com/office/drawing/2014/main" id="{30513F71-57F5-44A3-875D-EA97F1A38C48}"/>
              </a:ext>
            </a:extLst>
          </p:cNvPr>
          <p:cNvSpPr txBox="1"/>
          <p:nvPr/>
        </p:nvSpPr>
        <p:spPr>
          <a:xfrm>
            <a:off x="3871871" y="2565364"/>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l</a:t>
            </a:r>
            <a:endParaRPr lang="ko-KR" altLang="en-US" dirty="0">
              <a:latin typeface="궁서체" panose="02030609000101010101" pitchFamily="17" charset="-127"/>
              <a:ea typeface="궁서체" panose="02030609000101010101" pitchFamily="17" charset="-127"/>
            </a:endParaRPr>
          </a:p>
        </p:txBody>
      </p:sp>
      <p:sp>
        <p:nvSpPr>
          <p:cNvPr id="22" name="TextBox 21">
            <a:extLst>
              <a:ext uri="{FF2B5EF4-FFF2-40B4-BE49-F238E27FC236}">
                <a16:creationId xmlns:a16="http://schemas.microsoft.com/office/drawing/2014/main" id="{8FA53E1C-1D82-40CB-916E-D07D9CDB5507}"/>
              </a:ext>
            </a:extLst>
          </p:cNvPr>
          <p:cNvSpPr txBox="1"/>
          <p:nvPr/>
        </p:nvSpPr>
        <p:spPr>
          <a:xfrm>
            <a:off x="3297389" y="2575183"/>
            <a:ext cx="32527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23" name="TextBox 22">
            <a:extLst>
              <a:ext uri="{FF2B5EF4-FFF2-40B4-BE49-F238E27FC236}">
                <a16:creationId xmlns:a16="http://schemas.microsoft.com/office/drawing/2014/main" id="{C6085E6B-E772-4BF5-B7B3-2128A04B2E41}"/>
              </a:ext>
            </a:extLst>
          </p:cNvPr>
          <p:cNvSpPr txBox="1"/>
          <p:nvPr/>
        </p:nvSpPr>
        <p:spPr>
          <a:xfrm>
            <a:off x="3742188" y="2569559"/>
            <a:ext cx="28823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a</a:t>
            </a:r>
            <a:endParaRPr lang="ko-KR" altLang="en-US" dirty="0">
              <a:latin typeface="궁서체" panose="02030609000101010101" pitchFamily="17" charset="-127"/>
              <a:ea typeface="궁서체" panose="02030609000101010101" pitchFamily="17" charset="-127"/>
            </a:endParaRPr>
          </a:p>
        </p:txBody>
      </p:sp>
      <p:sp>
        <p:nvSpPr>
          <p:cNvPr id="25" name="TextBox 24">
            <a:extLst>
              <a:ext uri="{FF2B5EF4-FFF2-40B4-BE49-F238E27FC236}">
                <a16:creationId xmlns:a16="http://schemas.microsoft.com/office/drawing/2014/main" id="{0773C741-BB4A-40D7-80ED-536D4B3B472E}"/>
              </a:ext>
            </a:extLst>
          </p:cNvPr>
          <p:cNvSpPr txBox="1"/>
          <p:nvPr/>
        </p:nvSpPr>
        <p:spPr>
          <a:xfrm>
            <a:off x="4489726" y="2576548"/>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t</a:t>
            </a:r>
            <a:endParaRPr lang="ko-KR" altLang="en-US" dirty="0">
              <a:latin typeface="궁서체" panose="02030609000101010101" pitchFamily="17" charset="-127"/>
              <a:ea typeface="궁서체" panose="02030609000101010101" pitchFamily="17" charset="-127"/>
            </a:endParaRPr>
          </a:p>
        </p:txBody>
      </p:sp>
      <p:sp>
        <p:nvSpPr>
          <p:cNvPr id="28" name="TextBox 27">
            <a:extLst>
              <a:ext uri="{FF2B5EF4-FFF2-40B4-BE49-F238E27FC236}">
                <a16:creationId xmlns:a16="http://schemas.microsoft.com/office/drawing/2014/main" id="{910B4624-AAC6-41C8-B096-AFDC4D963C25}"/>
              </a:ext>
            </a:extLst>
          </p:cNvPr>
          <p:cNvSpPr txBox="1"/>
          <p:nvPr/>
        </p:nvSpPr>
        <p:spPr>
          <a:xfrm>
            <a:off x="3124200" y="2567439"/>
            <a:ext cx="33184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N</a:t>
            </a:r>
            <a:endParaRPr lang="ko-KR" altLang="en-US" dirty="0">
              <a:latin typeface="궁서체" panose="02030609000101010101" pitchFamily="17" charset="-127"/>
              <a:ea typeface="궁서체" panose="02030609000101010101" pitchFamily="17" charset="-127"/>
            </a:endParaRPr>
          </a:p>
        </p:txBody>
      </p:sp>
      <p:sp>
        <p:nvSpPr>
          <p:cNvPr id="30" name="TextBox 29">
            <a:extLst>
              <a:ext uri="{FF2B5EF4-FFF2-40B4-BE49-F238E27FC236}">
                <a16:creationId xmlns:a16="http://schemas.microsoft.com/office/drawing/2014/main" id="{F5435E56-5C33-41FA-8C78-84B591BD9E24}"/>
              </a:ext>
            </a:extLst>
          </p:cNvPr>
          <p:cNvSpPr txBox="1"/>
          <p:nvPr/>
        </p:nvSpPr>
        <p:spPr>
          <a:xfrm>
            <a:off x="4174352" y="2556977"/>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N</a:t>
            </a:r>
            <a:endParaRPr lang="ko-KR" altLang="en-US" dirty="0">
              <a:latin typeface="궁서체" panose="02030609000101010101" pitchFamily="17" charset="-127"/>
              <a:ea typeface="궁서체" panose="02030609000101010101" pitchFamily="17" charset="-127"/>
            </a:endParaRPr>
          </a:p>
        </p:txBody>
      </p:sp>
      <p:sp>
        <p:nvSpPr>
          <p:cNvPr id="31" name="TextBox 30">
            <a:extLst>
              <a:ext uri="{FF2B5EF4-FFF2-40B4-BE49-F238E27FC236}">
                <a16:creationId xmlns:a16="http://schemas.microsoft.com/office/drawing/2014/main" id="{D60A0846-936B-4EB3-94C9-7DAD845D96BD}"/>
              </a:ext>
            </a:extLst>
          </p:cNvPr>
          <p:cNvSpPr txBox="1"/>
          <p:nvPr/>
        </p:nvSpPr>
        <p:spPr>
          <a:xfrm>
            <a:off x="4333645" y="2575183"/>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32" name="TextBox 31">
            <a:extLst>
              <a:ext uri="{FF2B5EF4-FFF2-40B4-BE49-F238E27FC236}">
                <a16:creationId xmlns:a16="http://schemas.microsoft.com/office/drawing/2014/main" id="{1CDD713F-2FED-4772-9FBF-FD4E62804859}"/>
              </a:ext>
            </a:extLst>
          </p:cNvPr>
          <p:cNvSpPr txBox="1"/>
          <p:nvPr/>
        </p:nvSpPr>
        <p:spPr>
          <a:xfrm>
            <a:off x="3602698" y="2565365"/>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r</a:t>
            </a:r>
            <a:endParaRPr lang="ko-KR" altLang="en-US" dirty="0">
              <a:latin typeface="궁서체" panose="02030609000101010101" pitchFamily="17" charset="-127"/>
              <a:ea typeface="궁서체" panose="02030609000101010101" pitchFamily="17" charset="-127"/>
            </a:endParaRPr>
          </a:p>
        </p:txBody>
      </p:sp>
      <p:sp>
        <p:nvSpPr>
          <p:cNvPr id="27" name="TextBox 26">
            <a:extLst>
              <a:ext uri="{FF2B5EF4-FFF2-40B4-BE49-F238E27FC236}">
                <a16:creationId xmlns:a16="http://schemas.microsoft.com/office/drawing/2014/main" id="{8773BE27-37BB-4BA4-A9C8-7EF683FF745D}"/>
              </a:ext>
            </a:extLst>
          </p:cNvPr>
          <p:cNvSpPr txBox="1"/>
          <p:nvPr/>
        </p:nvSpPr>
        <p:spPr>
          <a:xfrm>
            <a:off x="4644823" y="2571276"/>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w</a:t>
            </a:r>
            <a:endParaRPr lang="ko-KR" altLang="en-US" dirty="0">
              <a:latin typeface="궁서체" panose="02030609000101010101" pitchFamily="17" charset="-127"/>
              <a:ea typeface="궁서체" panose="02030609000101010101" pitchFamily="17" charset="-127"/>
            </a:endParaRPr>
          </a:p>
        </p:txBody>
      </p:sp>
      <p:sp>
        <p:nvSpPr>
          <p:cNvPr id="29" name="TextBox 28">
            <a:extLst>
              <a:ext uri="{FF2B5EF4-FFF2-40B4-BE49-F238E27FC236}">
                <a16:creationId xmlns:a16="http://schemas.microsoft.com/office/drawing/2014/main" id="{FC24C4D4-B739-44F7-809C-066F68933029}"/>
              </a:ext>
            </a:extLst>
          </p:cNvPr>
          <p:cNvSpPr txBox="1"/>
          <p:nvPr/>
        </p:nvSpPr>
        <p:spPr>
          <a:xfrm>
            <a:off x="4805533" y="2575183"/>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o</a:t>
            </a:r>
            <a:endParaRPr lang="ko-KR" altLang="en-US" dirty="0">
              <a:latin typeface="궁서체" panose="02030609000101010101" pitchFamily="17" charset="-127"/>
              <a:ea typeface="궁서체" panose="02030609000101010101" pitchFamily="17" charset="-127"/>
            </a:endParaRPr>
          </a:p>
        </p:txBody>
      </p:sp>
      <p:sp>
        <p:nvSpPr>
          <p:cNvPr id="33" name="TextBox 32">
            <a:extLst>
              <a:ext uri="{FF2B5EF4-FFF2-40B4-BE49-F238E27FC236}">
                <a16:creationId xmlns:a16="http://schemas.microsoft.com/office/drawing/2014/main" id="{BD68F7A4-F770-4C9A-A564-48A7D68D567A}"/>
              </a:ext>
            </a:extLst>
          </p:cNvPr>
          <p:cNvSpPr txBox="1"/>
          <p:nvPr/>
        </p:nvSpPr>
        <p:spPr>
          <a:xfrm>
            <a:off x="4965582" y="2580530"/>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r</a:t>
            </a:r>
            <a:endParaRPr lang="ko-KR" altLang="en-US" dirty="0">
              <a:latin typeface="궁서체" panose="02030609000101010101" pitchFamily="17" charset="-127"/>
              <a:ea typeface="궁서체" panose="02030609000101010101" pitchFamily="17" charset="-127"/>
            </a:endParaRPr>
          </a:p>
        </p:txBody>
      </p:sp>
      <p:sp>
        <p:nvSpPr>
          <p:cNvPr id="34" name="TextBox 33">
            <a:extLst>
              <a:ext uri="{FF2B5EF4-FFF2-40B4-BE49-F238E27FC236}">
                <a16:creationId xmlns:a16="http://schemas.microsoft.com/office/drawing/2014/main" id="{F8CA53D7-F973-4366-8229-24979A9F5DD4}"/>
              </a:ext>
            </a:extLst>
          </p:cNvPr>
          <p:cNvSpPr txBox="1"/>
          <p:nvPr/>
        </p:nvSpPr>
        <p:spPr>
          <a:xfrm>
            <a:off x="5105398" y="2578914"/>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k</a:t>
            </a:r>
            <a:endParaRPr lang="ko-KR" altLang="en-US" dirty="0">
              <a:latin typeface="궁서체" panose="02030609000101010101" pitchFamily="17" charset="-127"/>
              <a:ea typeface="궁서체" panose="02030609000101010101" pitchFamily="17" charset="-127"/>
            </a:endParaRPr>
          </a:p>
        </p:txBody>
      </p:sp>
      <p:sp>
        <p:nvSpPr>
          <p:cNvPr id="35" name="TextBox 34">
            <a:extLst>
              <a:ext uri="{FF2B5EF4-FFF2-40B4-BE49-F238E27FC236}">
                <a16:creationId xmlns:a16="http://schemas.microsoft.com/office/drawing/2014/main" id="{C7E6DB64-56E3-477C-BFFF-7FD347D4FC7F}"/>
              </a:ext>
            </a:extLst>
          </p:cNvPr>
          <p:cNvSpPr txBox="1"/>
          <p:nvPr/>
        </p:nvSpPr>
        <p:spPr>
          <a:xfrm>
            <a:off x="5258235" y="2571409"/>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s</a:t>
            </a:r>
            <a:endParaRPr lang="ko-KR" altLang="en-US" dirty="0">
              <a:latin typeface="궁서체" panose="02030609000101010101" pitchFamily="17" charset="-127"/>
              <a:ea typeface="궁서체" panose="02030609000101010101" pitchFamily="17" charset="-127"/>
            </a:endParaRPr>
          </a:p>
        </p:txBody>
      </p:sp>
    </p:spTree>
    <p:extLst>
      <p:ext uri="{BB962C8B-B14F-4D97-AF65-F5344CB8AC3E}">
        <p14:creationId xmlns:p14="http://schemas.microsoft.com/office/powerpoint/2010/main" val="306592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grpId="0" nodeType="afterEffect">
                                  <p:stCondLst>
                                    <p:cond delay="1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grpId="0" nodeType="afterEffect">
                                  <p:stCondLst>
                                    <p:cond delay="1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10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0" nodeType="afterEffect">
                                  <p:stCondLst>
                                    <p:cond delay="10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grpId="0" nodeType="afterEffect">
                                  <p:stCondLst>
                                    <p:cond delay="1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800"/>
                            </p:stCondLst>
                            <p:childTnLst>
                              <p:par>
                                <p:cTn id="29" presetID="1" presetClass="entr" presetSubtype="0" fill="hold" grpId="0" nodeType="afterEffect">
                                  <p:stCondLst>
                                    <p:cond delay="100"/>
                                  </p:stCondLst>
                                  <p:childTnLst>
                                    <p:set>
                                      <p:cBhvr>
                                        <p:cTn id="30" dur="1" fill="hold">
                                          <p:stCondLst>
                                            <p:cond delay="0"/>
                                          </p:stCondLst>
                                        </p:cTn>
                                        <p:tgtEl>
                                          <p:spTgt spid="16"/>
                                        </p:tgtEl>
                                        <p:attrNameLst>
                                          <p:attrName>style.visibility</p:attrName>
                                        </p:attrNameLst>
                                      </p:cBhvr>
                                      <p:to>
                                        <p:strVal val="visible"/>
                                      </p:to>
                                    </p:set>
                                  </p:childTnLst>
                                </p:cTn>
                              </p:par>
                            </p:childTnLst>
                          </p:cTn>
                        </p:par>
                        <p:par>
                          <p:cTn id="31" fill="hold">
                            <p:stCondLst>
                              <p:cond delay="900"/>
                            </p:stCondLst>
                            <p:childTnLst>
                              <p:par>
                                <p:cTn id="32" presetID="1" presetClass="entr" presetSubtype="0" fill="hold" grpId="0" nodeType="afterEffect">
                                  <p:stCondLst>
                                    <p:cond delay="10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10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1100"/>
                            </p:stCondLst>
                            <p:childTnLst>
                              <p:par>
                                <p:cTn id="38" presetID="1" presetClass="entr" presetSubtype="0" fill="hold" grpId="0" nodeType="afterEffect">
                                  <p:stCondLst>
                                    <p:cond delay="10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1200"/>
                            </p:stCondLst>
                            <p:childTnLst>
                              <p:par>
                                <p:cTn id="41" presetID="1" presetClass="entr" presetSubtype="0" fill="hold" grpId="0" nodeType="afterEffect">
                                  <p:stCondLst>
                                    <p:cond delay="100"/>
                                  </p:stCondLst>
                                  <p:childTnLst>
                                    <p:set>
                                      <p:cBhvr>
                                        <p:cTn id="42" dur="1" fill="hold">
                                          <p:stCondLst>
                                            <p:cond delay="0"/>
                                          </p:stCondLst>
                                        </p:cTn>
                                        <p:tgtEl>
                                          <p:spTgt spid="20"/>
                                        </p:tgtEl>
                                        <p:attrNameLst>
                                          <p:attrName>style.visibility</p:attrName>
                                        </p:attrNameLst>
                                      </p:cBhvr>
                                      <p:to>
                                        <p:strVal val="visible"/>
                                      </p:to>
                                    </p:set>
                                  </p:childTnLst>
                                </p:cTn>
                              </p:par>
                            </p:childTnLst>
                          </p:cTn>
                        </p:par>
                        <p:par>
                          <p:cTn id="43" fill="hold">
                            <p:stCondLst>
                              <p:cond delay="1300"/>
                            </p:stCondLst>
                            <p:childTnLst>
                              <p:par>
                                <p:cTn id="44" presetID="1" presetClass="entr" presetSubtype="0" fill="hold" grpId="0" nodeType="afterEffect">
                                  <p:stCondLst>
                                    <p:cond delay="100"/>
                                  </p:stCondLst>
                                  <p:childTnLst>
                                    <p:set>
                                      <p:cBhvr>
                                        <p:cTn id="45" dur="1" fill="hold">
                                          <p:stCondLst>
                                            <p:cond delay="0"/>
                                          </p:stCondLst>
                                        </p:cTn>
                                        <p:tgtEl>
                                          <p:spTgt spid="28"/>
                                        </p:tgtEl>
                                        <p:attrNameLst>
                                          <p:attrName>style.visibility</p:attrName>
                                        </p:attrNameLst>
                                      </p:cBhvr>
                                      <p:to>
                                        <p:strVal val="visible"/>
                                      </p:to>
                                    </p:set>
                                  </p:childTnLst>
                                </p:cTn>
                              </p:par>
                            </p:childTnLst>
                          </p:cTn>
                        </p:par>
                        <p:par>
                          <p:cTn id="46" fill="hold">
                            <p:stCondLst>
                              <p:cond delay="1400"/>
                            </p:stCondLst>
                            <p:childTnLst>
                              <p:par>
                                <p:cTn id="47" presetID="1" presetClass="entr" presetSubtype="0" fill="hold" grpId="0" nodeType="afterEffect">
                                  <p:stCondLst>
                                    <p:cond delay="100"/>
                                  </p:stCondLst>
                                  <p:childTnLst>
                                    <p:set>
                                      <p:cBhvr>
                                        <p:cTn id="48" dur="1" fill="hold">
                                          <p:stCondLst>
                                            <p:cond delay="0"/>
                                          </p:stCondLst>
                                        </p:cTn>
                                        <p:tgtEl>
                                          <p:spTgt spid="22"/>
                                        </p:tgtEl>
                                        <p:attrNameLst>
                                          <p:attrName>style.visibility</p:attrName>
                                        </p:attrNameLst>
                                      </p:cBhvr>
                                      <p:to>
                                        <p:strVal val="visible"/>
                                      </p:to>
                                    </p:set>
                                  </p:childTnLst>
                                </p:cTn>
                              </p:par>
                            </p:childTnLst>
                          </p:cTn>
                        </p:par>
                        <p:par>
                          <p:cTn id="49" fill="hold">
                            <p:stCondLst>
                              <p:cond delay="1500"/>
                            </p:stCondLst>
                            <p:childTnLst>
                              <p:par>
                                <p:cTn id="50" presetID="1" presetClass="entr" presetSubtype="0" fill="hold" grpId="0" nodeType="afterEffect">
                                  <p:stCondLst>
                                    <p:cond delay="100"/>
                                  </p:stCondLst>
                                  <p:childTnLst>
                                    <p:set>
                                      <p:cBhvr>
                                        <p:cTn id="51" dur="1" fill="hold">
                                          <p:stCondLst>
                                            <p:cond delay="0"/>
                                          </p:stCondLst>
                                        </p:cTn>
                                        <p:tgtEl>
                                          <p:spTgt spid="19"/>
                                        </p:tgtEl>
                                        <p:attrNameLst>
                                          <p:attrName>style.visibility</p:attrName>
                                        </p:attrNameLst>
                                      </p:cBhvr>
                                      <p:to>
                                        <p:strVal val="visible"/>
                                      </p:to>
                                    </p:set>
                                  </p:childTnLst>
                                </p:cTn>
                              </p:par>
                            </p:childTnLst>
                          </p:cTn>
                        </p:par>
                        <p:par>
                          <p:cTn id="52" fill="hold">
                            <p:stCondLst>
                              <p:cond delay="1600"/>
                            </p:stCondLst>
                            <p:childTnLst>
                              <p:par>
                                <p:cTn id="53" presetID="1" presetClass="entr" presetSubtype="0" fill="hold" grpId="0" nodeType="afterEffect">
                                  <p:stCondLst>
                                    <p:cond delay="100"/>
                                  </p:stCondLst>
                                  <p:childTnLst>
                                    <p:set>
                                      <p:cBhvr>
                                        <p:cTn id="54" dur="1" fill="hold">
                                          <p:stCondLst>
                                            <p:cond delay="0"/>
                                          </p:stCondLst>
                                        </p:cTn>
                                        <p:tgtEl>
                                          <p:spTgt spid="32"/>
                                        </p:tgtEl>
                                        <p:attrNameLst>
                                          <p:attrName>style.visibility</p:attrName>
                                        </p:attrNameLst>
                                      </p:cBhvr>
                                      <p:to>
                                        <p:strVal val="visible"/>
                                      </p:to>
                                    </p:set>
                                  </p:childTnLst>
                                </p:cTn>
                              </p:par>
                            </p:childTnLst>
                          </p:cTn>
                        </p:par>
                        <p:par>
                          <p:cTn id="55" fill="hold">
                            <p:stCondLst>
                              <p:cond delay="1700"/>
                            </p:stCondLst>
                            <p:childTnLst>
                              <p:par>
                                <p:cTn id="56" presetID="1" presetClass="entr" presetSubtype="0" fill="hold" grpId="0" nodeType="afterEffect">
                                  <p:stCondLst>
                                    <p:cond delay="100"/>
                                  </p:stCondLst>
                                  <p:childTnLst>
                                    <p:set>
                                      <p:cBhvr>
                                        <p:cTn id="57" dur="1" fill="hold">
                                          <p:stCondLst>
                                            <p:cond delay="0"/>
                                          </p:stCondLst>
                                        </p:cTn>
                                        <p:tgtEl>
                                          <p:spTgt spid="23"/>
                                        </p:tgtEl>
                                        <p:attrNameLst>
                                          <p:attrName>style.visibility</p:attrName>
                                        </p:attrNameLst>
                                      </p:cBhvr>
                                      <p:to>
                                        <p:strVal val="visible"/>
                                      </p:to>
                                    </p:set>
                                  </p:childTnLst>
                                </p:cTn>
                              </p:par>
                            </p:childTnLst>
                          </p:cTn>
                        </p:par>
                        <p:par>
                          <p:cTn id="58" fill="hold">
                            <p:stCondLst>
                              <p:cond delay="1800"/>
                            </p:stCondLst>
                            <p:childTnLst>
                              <p:par>
                                <p:cTn id="59" presetID="1" presetClass="entr" presetSubtype="0" fill="hold" grpId="0" nodeType="afterEffect">
                                  <p:stCondLst>
                                    <p:cond delay="100"/>
                                  </p:stCondLst>
                                  <p:childTnLst>
                                    <p:set>
                                      <p:cBhvr>
                                        <p:cTn id="60" dur="1" fill="hold">
                                          <p:stCondLst>
                                            <p:cond delay="0"/>
                                          </p:stCondLst>
                                        </p:cTn>
                                        <p:tgtEl>
                                          <p:spTgt spid="21"/>
                                        </p:tgtEl>
                                        <p:attrNameLst>
                                          <p:attrName>style.visibility</p:attrName>
                                        </p:attrNameLst>
                                      </p:cBhvr>
                                      <p:to>
                                        <p:strVal val="visible"/>
                                      </p:to>
                                    </p:set>
                                  </p:childTnLst>
                                </p:cTn>
                              </p:par>
                            </p:childTnLst>
                          </p:cTn>
                        </p:par>
                        <p:par>
                          <p:cTn id="61" fill="hold">
                            <p:stCondLst>
                              <p:cond delay="1900"/>
                            </p:stCondLst>
                            <p:childTnLst>
                              <p:par>
                                <p:cTn id="62" presetID="1" presetClass="entr" presetSubtype="0" fill="hold" grpId="0" nodeType="afterEffect">
                                  <p:stCondLst>
                                    <p:cond delay="100"/>
                                  </p:stCondLst>
                                  <p:childTnLst>
                                    <p:set>
                                      <p:cBhvr>
                                        <p:cTn id="63" dur="1" fill="hold">
                                          <p:stCondLst>
                                            <p:cond delay="0"/>
                                          </p:stCondLst>
                                        </p:cTn>
                                        <p:tgtEl>
                                          <p:spTgt spid="30"/>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grpId="0" nodeType="afterEffect">
                                  <p:stCondLst>
                                    <p:cond delay="100"/>
                                  </p:stCondLst>
                                  <p:childTnLst>
                                    <p:set>
                                      <p:cBhvr>
                                        <p:cTn id="66" dur="1" fill="hold">
                                          <p:stCondLst>
                                            <p:cond delay="0"/>
                                          </p:stCondLst>
                                        </p:cTn>
                                        <p:tgtEl>
                                          <p:spTgt spid="31"/>
                                        </p:tgtEl>
                                        <p:attrNameLst>
                                          <p:attrName>style.visibility</p:attrName>
                                        </p:attrNameLst>
                                      </p:cBhvr>
                                      <p:to>
                                        <p:strVal val="visible"/>
                                      </p:to>
                                    </p:set>
                                  </p:childTnLst>
                                </p:cTn>
                              </p:par>
                            </p:childTnLst>
                          </p:cTn>
                        </p:par>
                        <p:par>
                          <p:cTn id="67" fill="hold">
                            <p:stCondLst>
                              <p:cond delay="2100"/>
                            </p:stCondLst>
                            <p:childTnLst>
                              <p:par>
                                <p:cTn id="68" presetID="1" presetClass="entr" presetSubtype="0" fill="hold" grpId="0" nodeType="afterEffect">
                                  <p:stCondLst>
                                    <p:cond delay="100"/>
                                  </p:stCondLst>
                                  <p:childTnLst>
                                    <p:set>
                                      <p:cBhvr>
                                        <p:cTn id="69" dur="1" fill="hold">
                                          <p:stCondLst>
                                            <p:cond delay="0"/>
                                          </p:stCondLst>
                                        </p:cTn>
                                        <p:tgtEl>
                                          <p:spTgt spid="25"/>
                                        </p:tgtEl>
                                        <p:attrNameLst>
                                          <p:attrName>style.visibility</p:attrName>
                                        </p:attrNameLst>
                                      </p:cBhvr>
                                      <p:to>
                                        <p:strVal val="visible"/>
                                      </p:to>
                                    </p:set>
                                  </p:childTnLst>
                                </p:cTn>
                              </p:par>
                            </p:childTnLst>
                          </p:cTn>
                        </p:par>
                        <p:par>
                          <p:cTn id="70" fill="hold">
                            <p:stCondLst>
                              <p:cond delay="2200"/>
                            </p:stCondLst>
                            <p:childTnLst>
                              <p:par>
                                <p:cTn id="71" presetID="1" presetClass="entr" presetSubtype="0" fill="hold" grpId="0" nodeType="afterEffect">
                                  <p:stCondLst>
                                    <p:cond delay="100"/>
                                  </p:stCondLst>
                                  <p:childTnLst>
                                    <p:set>
                                      <p:cBhvr>
                                        <p:cTn id="72" dur="1" fill="hold">
                                          <p:stCondLst>
                                            <p:cond delay="0"/>
                                          </p:stCondLst>
                                        </p:cTn>
                                        <p:tgtEl>
                                          <p:spTgt spid="27"/>
                                        </p:tgtEl>
                                        <p:attrNameLst>
                                          <p:attrName>style.visibility</p:attrName>
                                        </p:attrNameLst>
                                      </p:cBhvr>
                                      <p:to>
                                        <p:strVal val="visible"/>
                                      </p:to>
                                    </p:set>
                                  </p:childTnLst>
                                </p:cTn>
                              </p:par>
                            </p:childTnLst>
                          </p:cTn>
                        </p:par>
                        <p:par>
                          <p:cTn id="73" fill="hold">
                            <p:stCondLst>
                              <p:cond delay="2300"/>
                            </p:stCondLst>
                            <p:childTnLst>
                              <p:par>
                                <p:cTn id="74" presetID="1" presetClass="entr" presetSubtype="0" fill="hold" grpId="0" nodeType="afterEffect">
                                  <p:stCondLst>
                                    <p:cond delay="100"/>
                                  </p:stCondLst>
                                  <p:childTnLst>
                                    <p:set>
                                      <p:cBhvr>
                                        <p:cTn id="75" dur="1" fill="hold">
                                          <p:stCondLst>
                                            <p:cond delay="0"/>
                                          </p:stCondLst>
                                        </p:cTn>
                                        <p:tgtEl>
                                          <p:spTgt spid="29"/>
                                        </p:tgtEl>
                                        <p:attrNameLst>
                                          <p:attrName>style.visibility</p:attrName>
                                        </p:attrNameLst>
                                      </p:cBhvr>
                                      <p:to>
                                        <p:strVal val="visible"/>
                                      </p:to>
                                    </p:set>
                                  </p:childTnLst>
                                </p:cTn>
                              </p:par>
                            </p:childTnLst>
                          </p:cTn>
                        </p:par>
                        <p:par>
                          <p:cTn id="76" fill="hold">
                            <p:stCondLst>
                              <p:cond delay="2400"/>
                            </p:stCondLst>
                            <p:childTnLst>
                              <p:par>
                                <p:cTn id="77" presetID="1" presetClass="entr" presetSubtype="0" fill="hold" grpId="0" nodeType="afterEffect">
                                  <p:stCondLst>
                                    <p:cond delay="100"/>
                                  </p:stCondLst>
                                  <p:childTnLst>
                                    <p:set>
                                      <p:cBhvr>
                                        <p:cTn id="78" dur="1" fill="hold">
                                          <p:stCondLst>
                                            <p:cond delay="0"/>
                                          </p:stCondLst>
                                        </p:cTn>
                                        <p:tgtEl>
                                          <p:spTgt spid="33"/>
                                        </p:tgtEl>
                                        <p:attrNameLst>
                                          <p:attrName>style.visibility</p:attrName>
                                        </p:attrNameLst>
                                      </p:cBhvr>
                                      <p:to>
                                        <p:strVal val="visible"/>
                                      </p:to>
                                    </p:set>
                                  </p:childTnLst>
                                </p:cTn>
                              </p:par>
                            </p:childTnLst>
                          </p:cTn>
                        </p:par>
                        <p:par>
                          <p:cTn id="79" fill="hold">
                            <p:stCondLst>
                              <p:cond delay="2500"/>
                            </p:stCondLst>
                            <p:childTnLst>
                              <p:par>
                                <p:cTn id="80" presetID="1" presetClass="entr" presetSubtype="0" fill="hold" grpId="0" nodeType="afterEffect">
                                  <p:stCondLst>
                                    <p:cond delay="100"/>
                                  </p:stCondLst>
                                  <p:childTnLst>
                                    <p:set>
                                      <p:cBhvr>
                                        <p:cTn id="81" dur="1" fill="hold">
                                          <p:stCondLst>
                                            <p:cond delay="0"/>
                                          </p:stCondLst>
                                        </p:cTn>
                                        <p:tgtEl>
                                          <p:spTgt spid="34"/>
                                        </p:tgtEl>
                                        <p:attrNameLst>
                                          <p:attrName>style.visibility</p:attrName>
                                        </p:attrNameLst>
                                      </p:cBhvr>
                                      <p:to>
                                        <p:strVal val="visible"/>
                                      </p:to>
                                    </p:set>
                                  </p:childTnLst>
                                </p:cTn>
                              </p:par>
                            </p:childTnLst>
                          </p:cTn>
                        </p:par>
                        <p:par>
                          <p:cTn id="82" fill="hold">
                            <p:stCondLst>
                              <p:cond delay="2600"/>
                            </p:stCondLst>
                            <p:childTnLst>
                              <p:par>
                                <p:cTn id="83" presetID="1" presetClass="entr" presetSubtype="0" fill="hold" grpId="0" nodeType="afterEffect">
                                  <p:stCondLst>
                                    <p:cond delay="100"/>
                                  </p:stCondLst>
                                  <p:childTnLst>
                                    <p:set>
                                      <p:cBhvr>
                                        <p:cTn id="8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5" grpId="0"/>
      <p:bldP spid="28" grpId="0"/>
      <p:bldP spid="30" grpId="0"/>
      <p:bldP spid="31" grpId="0"/>
      <p:bldP spid="32" grpId="0"/>
      <p:bldP spid="27" grpId="0"/>
      <p:bldP spid="29" grpId="0"/>
      <p:bldP spid="33" grpId="0"/>
      <p:bldP spid="34"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2B5A0EB6-D656-484C-A787-C78FA8B84369}"/>
              </a:ext>
            </a:extLst>
          </p:cNvPr>
          <p:cNvSpPr>
            <a:spLocks noGrp="1"/>
          </p:cNvSpPr>
          <p:nvPr>
            <p:ph type="sldNum" sz="quarter" idx="10"/>
          </p:nvPr>
        </p:nvSpPr>
        <p:spPr/>
        <p:txBody>
          <a:bodyPr/>
          <a:lstStyle/>
          <a:p>
            <a:pPr>
              <a:defRPr/>
            </a:pPr>
            <a:fld id="{B588FE46-BA7F-4104-91FE-E38DF1A09F1E}" type="slidenum">
              <a:rPr lang="en-US" altLang="ko-KR" smtClean="0"/>
              <a:pPr>
                <a:defRPr/>
              </a:pPr>
              <a:t>25</a:t>
            </a:fld>
            <a:endParaRPr lang="en-US" altLang="ko-KR" dirty="0"/>
          </a:p>
        </p:txBody>
      </p:sp>
      <p:grpSp>
        <p:nvGrpSpPr>
          <p:cNvPr id="67" name="그룹 66">
            <a:extLst>
              <a:ext uri="{FF2B5EF4-FFF2-40B4-BE49-F238E27FC236}">
                <a16:creationId xmlns:a16="http://schemas.microsoft.com/office/drawing/2014/main" id="{7467CC37-7436-493D-A20B-BE36DB0D0A7D}"/>
              </a:ext>
            </a:extLst>
          </p:cNvPr>
          <p:cNvGrpSpPr/>
          <p:nvPr/>
        </p:nvGrpSpPr>
        <p:grpSpPr>
          <a:xfrm>
            <a:off x="457200" y="3142300"/>
            <a:ext cx="1645748" cy="1319476"/>
            <a:chOff x="443754" y="3491467"/>
            <a:chExt cx="1645748" cy="1319476"/>
          </a:xfrm>
        </p:grpSpPr>
        <p:grpSp>
          <p:nvGrpSpPr>
            <p:cNvPr id="56" name="그룹 55">
              <a:extLst>
                <a:ext uri="{FF2B5EF4-FFF2-40B4-BE49-F238E27FC236}">
                  <a16:creationId xmlns:a16="http://schemas.microsoft.com/office/drawing/2014/main" id="{5BE1EA5C-EB62-4B31-A6B1-D9FF110EDFC0}"/>
                </a:ext>
              </a:extLst>
            </p:cNvPr>
            <p:cNvGrpSpPr/>
            <p:nvPr/>
          </p:nvGrpSpPr>
          <p:grpSpPr>
            <a:xfrm>
              <a:off x="443754" y="3491467"/>
              <a:ext cx="1628647" cy="588939"/>
              <a:chOff x="443754" y="3491467"/>
              <a:chExt cx="1628647" cy="588939"/>
            </a:xfrm>
          </p:grpSpPr>
          <p:cxnSp>
            <p:nvCxnSpPr>
              <p:cNvPr id="54" name="직선 화살표 연결선 53">
                <a:extLst>
                  <a:ext uri="{FF2B5EF4-FFF2-40B4-BE49-F238E27FC236}">
                    <a16:creationId xmlns:a16="http://schemas.microsoft.com/office/drawing/2014/main" id="{B9403B0F-6754-4C42-B0C4-B0297D712213}"/>
                  </a:ext>
                </a:extLst>
              </p:cNvPr>
              <p:cNvCxnSpPr/>
              <p:nvPr/>
            </p:nvCxnSpPr>
            <p:spPr bwMode="auto">
              <a:xfrm>
                <a:off x="1600201" y="4018041"/>
                <a:ext cx="472200" cy="623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5" name="TextBox 54">
                <a:extLst>
                  <a:ext uri="{FF2B5EF4-FFF2-40B4-BE49-F238E27FC236}">
                    <a16:creationId xmlns:a16="http://schemas.microsoft.com/office/drawing/2014/main" id="{80BE684B-5A04-4AA6-875A-A1C5B3CED33F}"/>
                  </a:ext>
                </a:extLst>
              </p:cNvPr>
              <p:cNvSpPr txBox="1"/>
              <p:nvPr/>
            </p:nvSpPr>
            <p:spPr>
              <a:xfrm>
                <a:off x="443754" y="3491467"/>
                <a:ext cx="1366306" cy="584775"/>
              </a:xfrm>
              <a:prstGeom prst="rect">
                <a:avLst/>
              </a:prstGeom>
              <a:noFill/>
            </p:spPr>
            <p:txBody>
              <a:bodyPr wrap="square" rtlCol="0">
                <a:spAutoFit/>
              </a:bodyPr>
              <a:lstStyle/>
              <a:p>
                <a:r>
                  <a:rPr lang="en-US" altLang="ko-KR" sz="1600" dirty="0"/>
                  <a:t>Batch Normalization</a:t>
                </a:r>
                <a:endParaRPr lang="ko-KR" altLang="en-US" sz="1600" dirty="0"/>
              </a:p>
            </p:txBody>
          </p:sp>
        </p:grpSp>
        <p:grpSp>
          <p:nvGrpSpPr>
            <p:cNvPr id="57" name="그룹 56">
              <a:extLst>
                <a:ext uri="{FF2B5EF4-FFF2-40B4-BE49-F238E27FC236}">
                  <a16:creationId xmlns:a16="http://schemas.microsoft.com/office/drawing/2014/main" id="{44E165E0-974E-4F54-9DAE-D0FA8704F671}"/>
                </a:ext>
              </a:extLst>
            </p:cNvPr>
            <p:cNvGrpSpPr/>
            <p:nvPr/>
          </p:nvGrpSpPr>
          <p:grpSpPr>
            <a:xfrm>
              <a:off x="460855" y="4222004"/>
              <a:ext cx="1628647" cy="588939"/>
              <a:chOff x="443754" y="3491467"/>
              <a:chExt cx="1628647" cy="588939"/>
            </a:xfrm>
          </p:grpSpPr>
          <p:cxnSp>
            <p:nvCxnSpPr>
              <p:cNvPr id="58" name="직선 화살표 연결선 57">
                <a:extLst>
                  <a:ext uri="{FF2B5EF4-FFF2-40B4-BE49-F238E27FC236}">
                    <a16:creationId xmlns:a16="http://schemas.microsoft.com/office/drawing/2014/main" id="{21E76246-156F-4E25-9774-88337B040C76}"/>
                  </a:ext>
                </a:extLst>
              </p:cNvPr>
              <p:cNvCxnSpPr/>
              <p:nvPr/>
            </p:nvCxnSpPr>
            <p:spPr bwMode="auto">
              <a:xfrm>
                <a:off x="1600201" y="4018041"/>
                <a:ext cx="472200" cy="623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59" name="TextBox 58">
                <a:extLst>
                  <a:ext uri="{FF2B5EF4-FFF2-40B4-BE49-F238E27FC236}">
                    <a16:creationId xmlns:a16="http://schemas.microsoft.com/office/drawing/2014/main" id="{45A9DB7B-CF73-47A9-A181-B440CD29B584}"/>
                  </a:ext>
                </a:extLst>
              </p:cNvPr>
              <p:cNvSpPr txBox="1"/>
              <p:nvPr/>
            </p:nvSpPr>
            <p:spPr>
              <a:xfrm>
                <a:off x="443754" y="3491467"/>
                <a:ext cx="1366306" cy="584775"/>
              </a:xfrm>
              <a:prstGeom prst="rect">
                <a:avLst/>
              </a:prstGeom>
              <a:noFill/>
            </p:spPr>
            <p:txBody>
              <a:bodyPr wrap="square" rtlCol="0">
                <a:spAutoFit/>
              </a:bodyPr>
              <a:lstStyle/>
              <a:p>
                <a:r>
                  <a:rPr lang="en-US" altLang="ko-KR" sz="1600" dirty="0"/>
                  <a:t>Batch Normalization</a:t>
                </a:r>
                <a:endParaRPr lang="ko-KR" altLang="en-US" sz="1600" dirty="0"/>
              </a:p>
            </p:txBody>
          </p:sp>
        </p:grpSp>
      </p:grpSp>
      <p:grpSp>
        <p:nvGrpSpPr>
          <p:cNvPr id="68" name="그룹 67">
            <a:extLst>
              <a:ext uri="{FF2B5EF4-FFF2-40B4-BE49-F238E27FC236}">
                <a16:creationId xmlns:a16="http://schemas.microsoft.com/office/drawing/2014/main" id="{8152D3E4-EA42-4462-81ED-C42480FA7C2C}"/>
              </a:ext>
            </a:extLst>
          </p:cNvPr>
          <p:cNvGrpSpPr/>
          <p:nvPr/>
        </p:nvGrpSpPr>
        <p:grpSpPr>
          <a:xfrm>
            <a:off x="608502" y="2290387"/>
            <a:ext cx="1536094" cy="2619912"/>
            <a:chOff x="595056" y="2639554"/>
            <a:chExt cx="1536094" cy="2619912"/>
          </a:xfrm>
        </p:grpSpPr>
        <p:grpSp>
          <p:nvGrpSpPr>
            <p:cNvPr id="60" name="그룹 59">
              <a:extLst>
                <a:ext uri="{FF2B5EF4-FFF2-40B4-BE49-F238E27FC236}">
                  <a16:creationId xmlns:a16="http://schemas.microsoft.com/office/drawing/2014/main" id="{6B60674E-7CEA-4835-BBB8-B2C9FB8246DB}"/>
                </a:ext>
              </a:extLst>
            </p:cNvPr>
            <p:cNvGrpSpPr/>
            <p:nvPr/>
          </p:nvGrpSpPr>
          <p:grpSpPr>
            <a:xfrm>
              <a:off x="595056" y="4831577"/>
              <a:ext cx="1442548" cy="427889"/>
              <a:chOff x="586877" y="3400139"/>
              <a:chExt cx="1442548" cy="427889"/>
            </a:xfrm>
          </p:grpSpPr>
          <p:cxnSp>
            <p:nvCxnSpPr>
              <p:cNvPr id="61" name="직선 화살표 연결선 60">
                <a:extLst>
                  <a:ext uri="{FF2B5EF4-FFF2-40B4-BE49-F238E27FC236}">
                    <a16:creationId xmlns:a16="http://schemas.microsoft.com/office/drawing/2014/main" id="{47E9FE91-493D-4E3E-B81C-2C8FD4A3C60B}"/>
                  </a:ext>
                </a:extLst>
              </p:cNvPr>
              <p:cNvCxnSpPr>
                <a:cxnSpLocks/>
              </p:cNvCxnSpPr>
              <p:nvPr/>
            </p:nvCxnSpPr>
            <p:spPr bwMode="auto">
              <a:xfrm flipV="1">
                <a:off x="1472375" y="3400139"/>
                <a:ext cx="557050" cy="2207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2" name="TextBox 61">
                <a:extLst>
                  <a:ext uri="{FF2B5EF4-FFF2-40B4-BE49-F238E27FC236}">
                    <a16:creationId xmlns:a16="http://schemas.microsoft.com/office/drawing/2014/main" id="{6670F3D0-237A-4190-83F6-CF17F05F6EFF}"/>
                  </a:ext>
                </a:extLst>
              </p:cNvPr>
              <p:cNvSpPr txBox="1"/>
              <p:nvPr/>
            </p:nvSpPr>
            <p:spPr>
              <a:xfrm>
                <a:off x="586877" y="3489474"/>
                <a:ext cx="1366306" cy="338554"/>
              </a:xfrm>
              <a:prstGeom prst="rect">
                <a:avLst/>
              </a:prstGeom>
              <a:noFill/>
            </p:spPr>
            <p:txBody>
              <a:bodyPr wrap="square" rtlCol="0">
                <a:spAutoFit/>
              </a:bodyPr>
              <a:lstStyle/>
              <a:p>
                <a:r>
                  <a:rPr lang="en-US" altLang="ko-KR" sz="1600" dirty="0"/>
                  <a:t>Dropout</a:t>
                </a:r>
                <a:endParaRPr lang="ko-KR" altLang="en-US" sz="1600" dirty="0"/>
              </a:p>
            </p:txBody>
          </p:sp>
        </p:grpSp>
        <p:grpSp>
          <p:nvGrpSpPr>
            <p:cNvPr id="64" name="그룹 63">
              <a:extLst>
                <a:ext uri="{FF2B5EF4-FFF2-40B4-BE49-F238E27FC236}">
                  <a16:creationId xmlns:a16="http://schemas.microsoft.com/office/drawing/2014/main" id="{7F8ACB23-256F-4D30-B85F-255176CD9F46}"/>
                </a:ext>
              </a:extLst>
            </p:cNvPr>
            <p:cNvGrpSpPr/>
            <p:nvPr/>
          </p:nvGrpSpPr>
          <p:grpSpPr>
            <a:xfrm>
              <a:off x="688602" y="2639554"/>
              <a:ext cx="1442548" cy="427889"/>
              <a:chOff x="586877" y="3400139"/>
              <a:chExt cx="1442548" cy="427889"/>
            </a:xfrm>
          </p:grpSpPr>
          <p:cxnSp>
            <p:nvCxnSpPr>
              <p:cNvPr id="65" name="직선 화살표 연결선 64">
                <a:extLst>
                  <a:ext uri="{FF2B5EF4-FFF2-40B4-BE49-F238E27FC236}">
                    <a16:creationId xmlns:a16="http://schemas.microsoft.com/office/drawing/2014/main" id="{C8CB963C-0038-4712-987A-388384AF7917}"/>
                  </a:ext>
                </a:extLst>
              </p:cNvPr>
              <p:cNvCxnSpPr>
                <a:cxnSpLocks/>
              </p:cNvCxnSpPr>
              <p:nvPr/>
            </p:nvCxnSpPr>
            <p:spPr bwMode="auto">
              <a:xfrm flipV="1">
                <a:off x="1472375" y="3400139"/>
                <a:ext cx="557050" cy="2207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6" name="TextBox 65">
                <a:extLst>
                  <a:ext uri="{FF2B5EF4-FFF2-40B4-BE49-F238E27FC236}">
                    <a16:creationId xmlns:a16="http://schemas.microsoft.com/office/drawing/2014/main" id="{C371A59A-62F1-45DB-896C-92D69A6EAEBB}"/>
                  </a:ext>
                </a:extLst>
              </p:cNvPr>
              <p:cNvSpPr txBox="1"/>
              <p:nvPr/>
            </p:nvSpPr>
            <p:spPr>
              <a:xfrm>
                <a:off x="586877" y="3489474"/>
                <a:ext cx="1366306" cy="338554"/>
              </a:xfrm>
              <a:prstGeom prst="rect">
                <a:avLst/>
              </a:prstGeom>
              <a:noFill/>
            </p:spPr>
            <p:txBody>
              <a:bodyPr wrap="square" rtlCol="0">
                <a:spAutoFit/>
              </a:bodyPr>
              <a:lstStyle/>
              <a:p>
                <a:r>
                  <a:rPr lang="en-US" altLang="ko-KR" sz="1600" dirty="0"/>
                  <a:t>Dropout</a:t>
                </a:r>
                <a:endParaRPr lang="ko-KR" altLang="en-US" sz="1600" dirty="0"/>
              </a:p>
            </p:txBody>
          </p:sp>
        </p:grpSp>
      </p:grpSp>
      <p:pic>
        <p:nvPicPr>
          <p:cNvPr id="26" name="그림 25">
            <a:extLst>
              <a:ext uri="{FF2B5EF4-FFF2-40B4-BE49-F238E27FC236}">
                <a16:creationId xmlns:a16="http://schemas.microsoft.com/office/drawing/2014/main" id="{452F00A3-7E91-4393-AFE0-FD53C2F3B2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0886" y="5435621"/>
            <a:ext cx="981832" cy="736579"/>
          </a:xfrm>
          <a:prstGeom prst="rect">
            <a:avLst/>
          </a:prstGeom>
        </p:spPr>
      </p:pic>
      <p:sp>
        <p:nvSpPr>
          <p:cNvPr id="27" name="TextBox 26">
            <a:extLst>
              <a:ext uri="{FF2B5EF4-FFF2-40B4-BE49-F238E27FC236}">
                <a16:creationId xmlns:a16="http://schemas.microsoft.com/office/drawing/2014/main" id="{51140A5B-04BC-4E0E-B38C-C7FCAAD982BC}"/>
              </a:ext>
            </a:extLst>
          </p:cNvPr>
          <p:cNvSpPr txBox="1"/>
          <p:nvPr/>
        </p:nvSpPr>
        <p:spPr>
          <a:xfrm>
            <a:off x="3791846" y="400766"/>
            <a:ext cx="992579" cy="369332"/>
          </a:xfrm>
          <a:prstGeom prst="rect">
            <a:avLst/>
          </a:prstGeom>
          <a:noFill/>
        </p:spPr>
        <p:txBody>
          <a:bodyPr wrap="none" rtlCol="0">
            <a:spAutoFit/>
          </a:bodyPr>
          <a:lstStyle/>
          <a:p>
            <a:r>
              <a:rPr lang="en-US" altLang="ko-KR" sz="1800" dirty="0"/>
              <a:t>Airplane</a:t>
            </a:r>
            <a:endParaRPr lang="ko-KR" altLang="en-US" sz="1800" dirty="0"/>
          </a:p>
        </p:txBody>
      </p:sp>
      <p:cxnSp>
        <p:nvCxnSpPr>
          <p:cNvPr id="71" name="직선 연결선 70">
            <a:extLst>
              <a:ext uri="{FF2B5EF4-FFF2-40B4-BE49-F238E27FC236}">
                <a16:creationId xmlns:a16="http://schemas.microsoft.com/office/drawing/2014/main" id="{621545BB-7C3C-4845-B9AF-FD52F459488E}"/>
              </a:ext>
            </a:extLst>
          </p:cNvPr>
          <p:cNvCxnSpPr>
            <a:cxnSpLocks/>
          </p:cNvCxnSpPr>
          <p:nvPr/>
        </p:nvCxnSpPr>
        <p:spPr bwMode="auto">
          <a:xfrm>
            <a:off x="3619500" y="770600"/>
            <a:ext cx="59823" cy="4719489"/>
          </a:xfrm>
          <a:prstGeom prst="line">
            <a:avLst/>
          </a:prstGeom>
          <a:solidFill>
            <a:schemeClr val="accent1"/>
          </a:solidFill>
          <a:ln w="9525" cap="flat" cmpd="sng" algn="ctr">
            <a:solidFill>
              <a:schemeClr val="tx1"/>
            </a:solidFill>
            <a:prstDash val="solid"/>
            <a:round/>
            <a:headEnd type="triangle" w="med" len="med"/>
            <a:tailEnd type="none" w="med" len="med"/>
          </a:ln>
          <a:effectLst/>
        </p:spPr>
      </p:cxnSp>
      <p:sp>
        <p:nvSpPr>
          <p:cNvPr id="72" name="사각형: 둥근 모서리 71">
            <a:extLst>
              <a:ext uri="{FF2B5EF4-FFF2-40B4-BE49-F238E27FC236}">
                <a16:creationId xmlns:a16="http://schemas.microsoft.com/office/drawing/2014/main" id="{FB0BE8E8-0102-49B0-8535-0802E73D0B1F}"/>
              </a:ext>
            </a:extLst>
          </p:cNvPr>
          <p:cNvSpPr/>
          <p:nvPr/>
        </p:nvSpPr>
        <p:spPr bwMode="auto">
          <a:xfrm>
            <a:off x="2133600" y="4680033"/>
            <a:ext cx="3137647" cy="439158"/>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1143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chemeClr val="tx1"/>
                </a:solidFill>
                <a:effectLst/>
                <a:latin typeface="Times" pitchFamily="8" charset="0"/>
              </a:rPr>
              <a:t>Convolutional Layers</a:t>
            </a:r>
            <a:endParaRPr kumimoji="0" lang="ko-KR" altLang="en-US" sz="2000" b="0" i="0" u="none" strike="noStrike" cap="none" normalizeH="0" baseline="0" dirty="0">
              <a:ln>
                <a:noFill/>
              </a:ln>
              <a:solidFill>
                <a:schemeClr val="tx1"/>
              </a:solidFill>
              <a:effectLst/>
              <a:latin typeface="Times" pitchFamily="8" charset="0"/>
            </a:endParaRPr>
          </a:p>
        </p:txBody>
      </p:sp>
      <p:sp>
        <p:nvSpPr>
          <p:cNvPr id="73" name="사각형: 둥근 모서리 72">
            <a:extLst>
              <a:ext uri="{FF2B5EF4-FFF2-40B4-BE49-F238E27FC236}">
                <a16:creationId xmlns:a16="http://schemas.microsoft.com/office/drawing/2014/main" id="{539ADCED-B1E4-43AA-B54F-81BDC2E37500}"/>
              </a:ext>
            </a:extLst>
          </p:cNvPr>
          <p:cNvSpPr/>
          <p:nvPr/>
        </p:nvSpPr>
        <p:spPr bwMode="auto">
          <a:xfrm>
            <a:off x="2133600" y="4146633"/>
            <a:ext cx="3137647" cy="439158"/>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1143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chemeClr val="tx1"/>
                </a:solidFill>
                <a:effectLst/>
                <a:latin typeface="Times" pitchFamily="8" charset="0"/>
              </a:rPr>
              <a:t>Convolutional Layers</a:t>
            </a:r>
            <a:endParaRPr kumimoji="0" lang="ko-KR" altLang="en-US" sz="2000" b="0" i="0" u="none" strike="noStrike" cap="none" normalizeH="0" baseline="0" dirty="0">
              <a:ln>
                <a:noFill/>
              </a:ln>
              <a:solidFill>
                <a:schemeClr val="tx1"/>
              </a:solidFill>
              <a:effectLst/>
              <a:latin typeface="Times" pitchFamily="8" charset="0"/>
            </a:endParaRPr>
          </a:p>
        </p:txBody>
      </p:sp>
      <p:sp>
        <p:nvSpPr>
          <p:cNvPr id="74" name="사각형: 둥근 모서리 73">
            <a:extLst>
              <a:ext uri="{FF2B5EF4-FFF2-40B4-BE49-F238E27FC236}">
                <a16:creationId xmlns:a16="http://schemas.microsoft.com/office/drawing/2014/main" id="{CD9ACA34-CAB2-47C9-BCCA-514EF587FCFC}"/>
              </a:ext>
            </a:extLst>
          </p:cNvPr>
          <p:cNvSpPr/>
          <p:nvPr/>
        </p:nvSpPr>
        <p:spPr bwMode="auto">
          <a:xfrm>
            <a:off x="2133600" y="3613233"/>
            <a:ext cx="3137647" cy="439158"/>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1143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chemeClr val="tx1"/>
                </a:solidFill>
                <a:effectLst/>
                <a:latin typeface="Times" pitchFamily="8" charset="0"/>
              </a:rPr>
              <a:t>Convolutional Layers</a:t>
            </a:r>
            <a:endParaRPr kumimoji="0" lang="ko-KR" altLang="en-US" sz="2000" b="0" i="0" u="none" strike="noStrike" cap="none" normalizeH="0" baseline="0" dirty="0">
              <a:ln>
                <a:noFill/>
              </a:ln>
              <a:solidFill>
                <a:schemeClr val="tx1"/>
              </a:solidFill>
              <a:effectLst/>
              <a:latin typeface="Times" pitchFamily="8" charset="0"/>
            </a:endParaRPr>
          </a:p>
        </p:txBody>
      </p:sp>
      <p:sp>
        <p:nvSpPr>
          <p:cNvPr id="75" name="사각형: 둥근 모서리 74">
            <a:extLst>
              <a:ext uri="{FF2B5EF4-FFF2-40B4-BE49-F238E27FC236}">
                <a16:creationId xmlns:a16="http://schemas.microsoft.com/office/drawing/2014/main" id="{09CB0235-9913-4351-BFD7-A03DAEA7C093}"/>
              </a:ext>
            </a:extLst>
          </p:cNvPr>
          <p:cNvSpPr/>
          <p:nvPr/>
        </p:nvSpPr>
        <p:spPr bwMode="auto">
          <a:xfrm>
            <a:off x="2133600" y="3079833"/>
            <a:ext cx="3137647" cy="439158"/>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1143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chemeClr val="tx1"/>
                </a:solidFill>
                <a:effectLst/>
                <a:latin typeface="Times" pitchFamily="8" charset="0"/>
              </a:rPr>
              <a:t>Convolutional Layers</a:t>
            </a:r>
            <a:endParaRPr kumimoji="0" lang="ko-KR" altLang="en-US" sz="2000" b="0" i="0" u="none" strike="noStrike" cap="none" normalizeH="0" baseline="0" dirty="0">
              <a:ln>
                <a:noFill/>
              </a:ln>
              <a:solidFill>
                <a:schemeClr val="tx1"/>
              </a:solidFill>
              <a:effectLst/>
              <a:latin typeface="Times" pitchFamily="8" charset="0"/>
            </a:endParaRPr>
          </a:p>
        </p:txBody>
      </p:sp>
      <p:sp>
        <p:nvSpPr>
          <p:cNvPr id="76" name="사각형: 둥근 모서리 75">
            <a:extLst>
              <a:ext uri="{FF2B5EF4-FFF2-40B4-BE49-F238E27FC236}">
                <a16:creationId xmlns:a16="http://schemas.microsoft.com/office/drawing/2014/main" id="{7EA284B4-552F-49E5-B25D-1B3586CD061D}"/>
              </a:ext>
            </a:extLst>
          </p:cNvPr>
          <p:cNvSpPr/>
          <p:nvPr/>
        </p:nvSpPr>
        <p:spPr bwMode="auto">
          <a:xfrm>
            <a:off x="2120153" y="2546433"/>
            <a:ext cx="3137647" cy="439158"/>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1143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chemeClr val="tx1"/>
                </a:solidFill>
                <a:effectLst/>
                <a:latin typeface="Times" pitchFamily="8" charset="0"/>
              </a:rPr>
              <a:t>Convolutional Layers</a:t>
            </a:r>
            <a:endParaRPr kumimoji="0" lang="ko-KR" altLang="en-US" sz="2000" b="0" i="0" u="none" strike="noStrike" cap="none" normalizeH="0" baseline="0" dirty="0">
              <a:ln>
                <a:noFill/>
              </a:ln>
              <a:solidFill>
                <a:schemeClr val="tx1"/>
              </a:solidFill>
              <a:effectLst/>
              <a:latin typeface="Times" pitchFamily="8" charset="0"/>
            </a:endParaRPr>
          </a:p>
        </p:txBody>
      </p:sp>
      <p:sp>
        <p:nvSpPr>
          <p:cNvPr id="77" name="사각형: 둥근 모서리 76">
            <a:extLst>
              <a:ext uri="{FF2B5EF4-FFF2-40B4-BE49-F238E27FC236}">
                <a16:creationId xmlns:a16="http://schemas.microsoft.com/office/drawing/2014/main" id="{DF6A74C9-EE07-43DD-990C-F531C5D4F84A}"/>
              </a:ext>
            </a:extLst>
          </p:cNvPr>
          <p:cNvSpPr/>
          <p:nvPr/>
        </p:nvSpPr>
        <p:spPr bwMode="auto">
          <a:xfrm>
            <a:off x="2110500" y="1479633"/>
            <a:ext cx="3137647" cy="439158"/>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1143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chemeClr val="tx1"/>
                </a:solidFill>
                <a:effectLst/>
                <a:latin typeface="Times" pitchFamily="8" charset="0"/>
              </a:rPr>
              <a:t>Fully Connected Layers</a:t>
            </a:r>
            <a:endParaRPr kumimoji="0" lang="ko-KR" altLang="en-US" sz="2000" b="0" i="0" u="none" strike="noStrike" cap="none" normalizeH="0" baseline="0" dirty="0">
              <a:ln>
                <a:noFill/>
              </a:ln>
              <a:solidFill>
                <a:schemeClr val="tx1"/>
              </a:solidFill>
              <a:effectLst/>
              <a:latin typeface="Times" pitchFamily="8" charset="0"/>
            </a:endParaRPr>
          </a:p>
        </p:txBody>
      </p:sp>
      <p:sp>
        <p:nvSpPr>
          <p:cNvPr id="78" name="사각형: 둥근 모서리 77">
            <a:extLst>
              <a:ext uri="{FF2B5EF4-FFF2-40B4-BE49-F238E27FC236}">
                <a16:creationId xmlns:a16="http://schemas.microsoft.com/office/drawing/2014/main" id="{7B87A1A6-8F5E-4BAA-BD9B-96B91B36193C}"/>
              </a:ext>
            </a:extLst>
          </p:cNvPr>
          <p:cNvSpPr/>
          <p:nvPr/>
        </p:nvSpPr>
        <p:spPr bwMode="auto">
          <a:xfrm>
            <a:off x="2103153" y="964275"/>
            <a:ext cx="3137647" cy="439158"/>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1143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chemeClr val="tx1"/>
                </a:solidFill>
                <a:effectLst/>
                <a:latin typeface="Times" pitchFamily="8" charset="0"/>
              </a:rPr>
              <a:t>Fully Connected Layers</a:t>
            </a:r>
            <a:endParaRPr kumimoji="0" lang="ko-KR" altLang="en-US" sz="2000" b="0" i="0" u="none" strike="noStrike" cap="none" normalizeH="0" baseline="0" dirty="0">
              <a:ln>
                <a:noFill/>
              </a:ln>
              <a:solidFill>
                <a:schemeClr val="tx1"/>
              </a:solidFill>
              <a:effectLst/>
              <a:latin typeface="Times" pitchFamily="8" charset="0"/>
            </a:endParaRPr>
          </a:p>
        </p:txBody>
      </p:sp>
      <p:graphicFrame>
        <p:nvGraphicFramePr>
          <p:cNvPr id="79" name="Object 4">
            <a:extLst>
              <a:ext uri="{FF2B5EF4-FFF2-40B4-BE49-F238E27FC236}">
                <a16:creationId xmlns:a16="http://schemas.microsoft.com/office/drawing/2014/main" id="{415C50B1-D668-45F5-9C58-BC7956532120}"/>
              </a:ext>
            </a:extLst>
          </p:cNvPr>
          <p:cNvGraphicFramePr>
            <a:graphicFrameLocks noChangeAspect="1"/>
          </p:cNvGraphicFramePr>
          <p:nvPr>
            <p:extLst>
              <p:ext uri="{D42A27DB-BD31-4B8C-83A1-F6EECF244321}">
                <p14:modId xmlns:p14="http://schemas.microsoft.com/office/powerpoint/2010/main" val="1380742877"/>
              </p:ext>
            </p:extLst>
          </p:nvPr>
        </p:nvGraphicFramePr>
        <p:xfrm>
          <a:off x="3526187" y="5649070"/>
          <a:ext cx="219075" cy="314325"/>
        </p:xfrm>
        <a:graphic>
          <a:graphicData uri="http://schemas.openxmlformats.org/presentationml/2006/ole">
            <mc:AlternateContent xmlns:mc="http://schemas.openxmlformats.org/markup-compatibility/2006">
              <mc:Choice xmlns:v="urn:schemas-microsoft-com:vml" Requires="v">
                <p:oleObj spid="_x0000_s3098" name="Formula" r:id="rId4" imgW="83880" imgH="118440" progId="Equation.Ribbit">
                  <p:embed/>
                </p:oleObj>
              </mc:Choice>
              <mc:Fallback>
                <p:oleObj name="Formula" r:id="rId4" imgW="83880" imgH="118440" progId="Equation.Ribbit">
                  <p:embed/>
                  <p:pic>
                    <p:nvPicPr>
                      <p:cNvPr id="23" name="Object 4">
                        <a:extLst>
                          <a:ext uri="{FF2B5EF4-FFF2-40B4-BE49-F238E27FC236}">
                            <a16:creationId xmlns:a16="http://schemas.microsoft.com/office/drawing/2014/main" id="{6A6F457C-6851-4694-83AC-ACD4DC5EA64F}"/>
                          </a:ext>
                        </a:extLst>
                      </p:cNvPr>
                      <p:cNvPicPr>
                        <a:picLocks noChangeAspect="1" noChangeArrowheads="1"/>
                      </p:cNvPicPr>
                      <p:nvPr/>
                    </p:nvPicPr>
                    <p:blipFill>
                      <a:blip r:embed="rId5"/>
                      <a:srcRect/>
                      <a:stretch>
                        <a:fillRect/>
                      </a:stretch>
                    </p:blipFill>
                    <p:spPr bwMode="auto">
                      <a:xfrm>
                        <a:off x="3526187" y="5649070"/>
                        <a:ext cx="219075" cy="314325"/>
                      </a:xfrm>
                      <a:prstGeom prst="rect">
                        <a:avLst/>
                      </a:prstGeom>
                      <a:noFill/>
                    </p:spPr>
                  </p:pic>
                </p:oleObj>
              </mc:Fallback>
            </mc:AlternateContent>
          </a:graphicData>
        </a:graphic>
      </p:graphicFrame>
      <p:graphicFrame>
        <p:nvGraphicFramePr>
          <p:cNvPr id="80" name="Object 4">
            <a:extLst>
              <a:ext uri="{FF2B5EF4-FFF2-40B4-BE49-F238E27FC236}">
                <a16:creationId xmlns:a16="http://schemas.microsoft.com/office/drawing/2014/main" id="{09A6DC16-EB53-42E6-B513-27973ABB5719}"/>
              </a:ext>
            </a:extLst>
          </p:cNvPr>
          <p:cNvGraphicFramePr>
            <a:graphicFrameLocks noChangeAspect="1"/>
          </p:cNvGraphicFramePr>
          <p:nvPr>
            <p:extLst>
              <p:ext uri="{D42A27DB-BD31-4B8C-83A1-F6EECF244321}">
                <p14:modId xmlns:p14="http://schemas.microsoft.com/office/powerpoint/2010/main" val="2133200027"/>
              </p:ext>
            </p:extLst>
          </p:nvPr>
        </p:nvGraphicFramePr>
        <p:xfrm>
          <a:off x="3545149" y="479508"/>
          <a:ext cx="185737" cy="314325"/>
        </p:xfrm>
        <a:graphic>
          <a:graphicData uri="http://schemas.openxmlformats.org/presentationml/2006/ole">
            <mc:AlternateContent xmlns:mc="http://schemas.openxmlformats.org/markup-compatibility/2006">
              <mc:Choice xmlns:v="urn:schemas-microsoft-com:vml" Requires="v">
                <p:oleObj spid="_x0000_s3099" name="Formula" r:id="rId6" imgW="71280" imgH="119520" progId="Equation.Ribbit">
                  <p:embed/>
                </p:oleObj>
              </mc:Choice>
              <mc:Fallback>
                <p:oleObj name="Formula" r:id="rId6" imgW="71280" imgH="119520" progId="Equation.Ribbit">
                  <p:embed/>
                  <p:pic>
                    <p:nvPicPr>
                      <p:cNvPr id="24" name="Object 4">
                        <a:extLst>
                          <a:ext uri="{FF2B5EF4-FFF2-40B4-BE49-F238E27FC236}">
                            <a16:creationId xmlns:a16="http://schemas.microsoft.com/office/drawing/2014/main" id="{72DD5EC2-B875-4233-9610-8C3F3EBCB99C}"/>
                          </a:ext>
                        </a:extLst>
                      </p:cNvPr>
                      <p:cNvPicPr>
                        <a:picLocks noChangeAspect="1" noChangeArrowheads="1"/>
                      </p:cNvPicPr>
                      <p:nvPr/>
                    </p:nvPicPr>
                    <p:blipFill>
                      <a:blip r:embed="rId7"/>
                      <a:srcRect/>
                      <a:stretch>
                        <a:fillRect/>
                      </a:stretch>
                    </p:blipFill>
                    <p:spPr bwMode="auto">
                      <a:xfrm>
                        <a:off x="3545149" y="479508"/>
                        <a:ext cx="185737" cy="314325"/>
                      </a:xfrm>
                      <a:prstGeom prst="rect">
                        <a:avLst/>
                      </a:prstGeom>
                      <a:noFill/>
                    </p:spPr>
                  </p:pic>
                </p:oleObj>
              </mc:Fallback>
            </mc:AlternateContent>
          </a:graphicData>
        </a:graphic>
      </p:graphicFrame>
      <p:grpSp>
        <p:nvGrpSpPr>
          <p:cNvPr id="96" name="그룹 95">
            <a:extLst>
              <a:ext uri="{FF2B5EF4-FFF2-40B4-BE49-F238E27FC236}">
                <a16:creationId xmlns:a16="http://schemas.microsoft.com/office/drawing/2014/main" id="{482A3476-F47A-4E2A-9C21-4A0F40819769}"/>
              </a:ext>
            </a:extLst>
          </p:cNvPr>
          <p:cNvGrpSpPr/>
          <p:nvPr/>
        </p:nvGrpSpPr>
        <p:grpSpPr>
          <a:xfrm>
            <a:off x="5334000" y="2013698"/>
            <a:ext cx="3473476" cy="3144063"/>
            <a:chOff x="5323789" y="2386098"/>
            <a:chExt cx="3473476" cy="3144063"/>
          </a:xfrm>
        </p:grpSpPr>
        <p:cxnSp>
          <p:nvCxnSpPr>
            <p:cNvPr id="97" name="직선 화살표 연결선 96">
              <a:extLst>
                <a:ext uri="{FF2B5EF4-FFF2-40B4-BE49-F238E27FC236}">
                  <a16:creationId xmlns:a16="http://schemas.microsoft.com/office/drawing/2014/main" id="{98D4E301-B3AF-4306-A03A-55F565C17D26}"/>
                </a:ext>
              </a:extLst>
            </p:cNvPr>
            <p:cNvCxnSpPr>
              <a:cxnSpLocks/>
              <a:stCxn id="98" idx="1"/>
            </p:cNvCxnSpPr>
            <p:nvPr/>
          </p:nvCxnSpPr>
          <p:spPr bwMode="auto">
            <a:xfrm flipH="1" flipV="1">
              <a:off x="5399989" y="4983574"/>
              <a:ext cx="862270" cy="37731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8" name="TextBox 97">
              <a:extLst>
                <a:ext uri="{FF2B5EF4-FFF2-40B4-BE49-F238E27FC236}">
                  <a16:creationId xmlns:a16="http://schemas.microsoft.com/office/drawing/2014/main" id="{B102BCE2-2211-4993-A221-FF8A6AF1F799}"/>
                </a:ext>
              </a:extLst>
            </p:cNvPr>
            <p:cNvSpPr txBox="1"/>
            <p:nvPr/>
          </p:nvSpPr>
          <p:spPr>
            <a:xfrm>
              <a:off x="6262259" y="5191607"/>
              <a:ext cx="2535006" cy="338554"/>
            </a:xfrm>
            <a:prstGeom prst="rect">
              <a:avLst/>
            </a:prstGeom>
            <a:noFill/>
          </p:spPr>
          <p:txBody>
            <a:bodyPr wrap="square" rtlCol="0">
              <a:spAutoFit/>
            </a:bodyPr>
            <a:lstStyle/>
            <a:p>
              <a:r>
                <a:rPr lang="en-US" altLang="ko-KR" sz="1600" dirty="0"/>
                <a:t>Pooling</a:t>
              </a:r>
              <a:endParaRPr lang="ko-KR" altLang="en-US" sz="1600" dirty="0"/>
            </a:p>
          </p:txBody>
        </p:sp>
        <p:cxnSp>
          <p:nvCxnSpPr>
            <p:cNvPr id="99" name="직선 화살표 연결선 98">
              <a:extLst>
                <a:ext uri="{FF2B5EF4-FFF2-40B4-BE49-F238E27FC236}">
                  <a16:creationId xmlns:a16="http://schemas.microsoft.com/office/drawing/2014/main" id="{E9EF6F04-9537-44F4-BFEE-7B60A1294512}"/>
                </a:ext>
              </a:extLst>
            </p:cNvPr>
            <p:cNvCxnSpPr>
              <a:cxnSpLocks/>
              <a:stCxn id="100" idx="1"/>
            </p:cNvCxnSpPr>
            <p:nvPr/>
          </p:nvCxnSpPr>
          <p:spPr bwMode="auto">
            <a:xfrm flipH="1">
              <a:off x="5323789" y="2555375"/>
              <a:ext cx="803828" cy="2966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0" name="TextBox 99">
              <a:extLst>
                <a:ext uri="{FF2B5EF4-FFF2-40B4-BE49-F238E27FC236}">
                  <a16:creationId xmlns:a16="http://schemas.microsoft.com/office/drawing/2014/main" id="{44B04E3D-02F4-404E-B014-02DDD6BC72FE}"/>
                </a:ext>
              </a:extLst>
            </p:cNvPr>
            <p:cNvSpPr txBox="1"/>
            <p:nvPr/>
          </p:nvSpPr>
          <p:spPr>
            <a:xfrm>
              <a:off x="6127617" y="2386098"/>
              <a:ext cx="2535006" cy="338554"/>
            </a:xfrm>
            <a:prstGeom prst="rect">
              <a:avLst/>
            </a:prstGeom>
            <a:noFill/>
          </p:spPr>
          <p:txBody>
            <a:bodyPr wrap="square" rtlCol="0">
              <a:spAutoFit/>
            </a:bodyPr>
            <a:lstStyle/>
            <a:p>
              <a:r>
                <a:rPr lang="en-US" altLang="ko-KR" sz="1600" dirty="0"/>
                <a:t>Pooling</a:t>
              </a:r>
              <a:endParaRPr lang="ko-KR" altLang="en-US" sz="1600" dirty="0"/>
            </a:p>
          </p:txBody>
        </p:sp>
        <p:cxnSp>
          <p:nvCxnSpPr>
            <p:cNvPr id="101" name="직선 화살표 연결선 100">
              <a:extLst>
                <a:ext uri="{FF2B5EF4-FFF2-40B4-BE49-F238E27FC236}">
                  <a16:creationId xmlns:a16="http://schemas.microsoft.com/office/drawing/2014/main" id="{3F69DE17-FCAD-4F28-94C8-01F499F8B432}"/>
                </a:ext>
              </a:extLst>
            </p:cNvPr>
            <p:cNvCxnSpPr>
              <a:cxnSpLocks/>
            </p:cNvCxnSpPr>
            <p:nvPr/>
          </p:nvCxnSpPr>
          <p:spPr bwMode="auto">
            <a:xfrm flipH="1" flipV="1">
              <a:off x="5373924" y="4446097"/>
              <a:ext cx="873333" cy="1955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2" name="TextBox 101">
              <a:extLst>
                <a:ext uri="{FF2B5EF4-FFF2-40B4-BE49-F238E27FC236}">
                  <a16:creationId xmlns:a16="http://schemas.microsoft.com/office/drawing/2014/main" id="{5E60A073-3015-480D-859B-B968DE2B5F6B}"/>
                </a:ext>
              </a:extLst>
            </p:cNvPr>
            <p:cNvSpPr txBox="1"/>
            <p:nvPr/>
          </p:nvSpPr>
          <p:spPr>
            <a:xfrm>
              <a:off x="6262259" y="4472389"/>
              <a:ext cx="2535006" cy="338554"/>
            </a:xfrm>
            <a:prstGeom prst="rect">
              <a:avLst/>
            </a:prstGeom>
            <a:noFill/>
          </p:spPr>
          <p:txBody>
            <a:bodyPr wrap="square" rtlCol="0">
              <a:spAutoFit/>
            </a:bodyPr>
            <a:lstStyle/>
            <a:p>
              <a:r>
                <a:rPr lang="en-US" altLang="ko-KR" sz="1600" dirty="0"/>
                <a:t>Pooling</a:t>
              </a:r>
              <a:endParaRPr lang="ko-KR" altLang="en-US" sz="1600" dirty="0"/>
            </a:p>
          </p:txBody>
        </p:sp>
      </p:grpSp>
      <p:sp>
        <p:nvSpPr>
          <p:cNvPr id="105" name="사각형: 둥근 모서리 104">
            <a:extLst>
              <a:ext uri="{FF2B5EF4-FFF2-40B4-BE49-F238E27FC236}">
                <a16:creationId xmlns:a16="http://schemas.microsoft.com/office/drawing/2014/main" id="{73690132-ACB6-4F1E-BB2B-0B0867D0C158}"/>
              </a:ext>
            </a:extLst>
          </p:cNvPr>
          <p:cNvSpPr/>
          <p:nvPr/>
        </p:nvSpPr>
        <p:spPr bwMode="auto">
          <a:xfrm>
            <a:off x="2120153" y="2013033"/>
            <a:ext cx="3137647" cy="439158"/>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1143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chemeClr val="tx1"/>
                </a:solidFill>
                <a:effectLst/>
                <a:latin typeface="Times" pitchFamily="8" charset="0"/>
              </a:rPr>
              <a:t>Fully Connected Layers</a:t>
            </a:r>
            <a:endParaRPr kumimoji="0" lang="ko-KR" altLang="en-US" sz="2000" b="0" i="0" u="none" strike="noStrike" cap="none" normalizeH="0" baseline="0" dirty="0">
              <a:ln>
                <a:noFill/>
              </a:ln>
              <a:solidFill>
                <a:schemeClr val="tx1"/>
              </a:solidFill>
              <a:effectLst/>
              <a:latin typeface="Times" pitchFamily="8" charset="0"/>
            </a:endParaRPr>
          </a:p>
        </p:txBody>
      </p:sp>
      <p:grpSp>
        <p:nvGrpSpPr>
          <p:cNvPr id="119" name="그룹 118">
            <a:extLst>
              <a:ext uri="{FF2B5EF4-FFF2-40B4-BE49-F238E27FC236}">
                <a16:creationId xmlns:a16="http://schemas.microsoft.com/office/drawing/2014/main" id="{892BD5AC-A3D2-4556-BA49-F8C7470E9998}"/>
              </a:ext>
            </a:extLst>
          </p:cNvPr>
          <p:cNvGrpSpPr/>
          <p:nvPr/>
        </p:nvGrpSpPr>
        <p:grpSpPr>
          <a:xfrm>
            <a:off x="5177353" y="525307"/>
            <a:ext cx="3632911" cy="4964783"/>
            <a:chOff x="5177353" y="264874"/>
            <a:chExt cx="3632911" cy="4964783"/>
          </a:xfrm>
        </p:grpSpPr>
        <p:grpSp>
          <p:nvGrpSpPr>
            <p:cNvPr id="81" name="그룹 80">
              <a:extLst>
                <a:ext uri="{FF2B5EF4-FFF2-40B4-BE49-F238E27FC236}">
                  <a16:creationId xmlns:a16="http://schemas.microsoft.com/office/drawing/2014/main" id="{29E45E8A-2B5A-4689-99BA-72659434A0C3}"/>
                </a:ext>
              </a:extLst>
            </p:cNvPr>
            <p:cNvGrpSpPr/>
            <p:nvPr/>
          </p:nvGrpSpPr>
          <p:grpSpPr>
            <a:xfrm>
              <a:off x="5295900" y="824960"/>
              <a:ext cx="3514364" cy="4404697"/>
              <a:chOff x="5292183" y="1459959"/>
              <a:chExt cx="3507870" cy="4402530"/>
            </a:xfrm>
          </p:grpSpPr>
          <p:cxnSp>
            <p:nvCxnSpPr>
              <p:cNvPr id="82" name="직선 화살표 연결선 81">
                <a:extLst>
                  <a:ext uri="{FF2B5EF4-FFF2-40B4-BE49-F238E27FC236}">
                    <a16:creationId xmlns:a16="http://schemas.microsoft.com/office/drawing/2014/main" id="{353272DC-72CE-4024-96D1-5CE0616E7E39}"/>
                  </a:ext>
                </a:extLst>
              </p:cNvPr>
              <p:cNvCxnSpPr>
                <a:cxnSpLocks/>
              </p:cNvCxnSpPr>
              <p:nvPr/>
            </p:nvCxnSpPr>
            <p:spPr bwMode="auto">
              <a:xfrm flipH="1" flipV="1">
                <a:off x="5373924" y="5041214"/>
                <a:ext cx="854070" cy="60667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3" name="TextBox 82">
                <a:extLst>
                  <a:ext uri="{FF2B5EF4-FFF2-40B4-BE49-F238E27FC236}">
                    <a16:creationId xmlns:a16="http://schemas.microsoft.com/office/drawing/2014/main" id="{AD9740A1-DF80-45B3-AAB0-73857E20E0B9}"/>
                  </a:ext>
                </a:extLst>
              </p:cNvPr>
              <p:cNvSpPr txBox="1"/>
              <p:nvPr/>
            </p:nvSpPr>
            <p:spPr>
              <a:xfrm>
                <a:off x="6265047" y="5523935"/>
                <a:ext cx="2535006" cy="338554"/>
              </a:xfrm>
              <a:prstGeom prst="rect">
                <a:avLst/>
              </a:prstGeom>
              <a:noFill/>
            </p:spPr>
            <p:txBody>
              <a:bodyPr wrap="square" rtlCol="0">
                <a:spAutoFit/>
              </a:bodyPr>
              <a:lstStyle/>
              <a:p>
                <a:r>
                  <a:rPr lang="en-US" altLang="ko-KR" sz="1600" dirty="0"/>
                  <a:t>Nonlinear activator function</a:t>
                </a:r>
                <a:endParaRPr lang="ko-KR" altLang="en-US" sz="1600" dirty="0"/>
              </a:p>
            </p:txBody>
          </p:sp>
          <p:cxnSp>
            <p:nvCxnSpPr>
              <p:cNvPr id="84" name="직선 화살표 연결선 83">
                <a:extLst>
                  <a:ext uri="{FF2B5EF4-FFF2-40B4-BE49-F238E27FC236}">
                    <a16:creationId xmlns:a16="http://schemas.microsoft.com/office/drawing/2014/main" id="{F9E140C8-7E21-4352-BECF-5998C2AF38AB}"/>
                  </a:ext>
                </a:extLst>
              </p:cNvPr>
              <p:cNvCxnSpPr>
                <a:cxnSpLocks/>
              </p:cNvCxnSpPr>
              <p:nvPr/>
            </p:nvCxnSpPr>
            <p:spPr bwMode="auto">
              <a:xfrm flipH="1" flipV="1">
                <a:off x="5354874" y="4529605"/>
                <a:ext cx="836067" cy="37046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5" name="TextBox 84">
                <a:extLst>
                  <a:ext uri="{FF2B5EF4-FFF2-40B4-BE49-F238E27FC236}">
                    <a16:creationId xmlns:a16="http://schemas.microsoft.com/office/drawing/2014/main" id="{291AE34A-F2FE-45BD-BEA3-05EA4A3DC30D}"/>
                  </a:ext>
                </a:extLst>
              </p:cNvPr>
              <p:cNvSpPr txBox="1"/>
              <p:nvPr/>
            </p:nvSpPr>
            <p:spPr>
              <a:xfrm>
                <a:off x="6227994" y="4776109"/>
                <a:ext cx="2535006" cy="338554"/>
              </a:xfrm>
              <a:prstGeom prst="rect">
                <a:avLst/>
              </a:prstGeom>
              <a:noFill/>
            </p:spPr>
            <p:txBody>
              <a:bodyPr wrap="square" rtlCol="0">
                <a:spAutoFit/>
              </a:bodyPr>
              <a:lstStyle/>
              <a:p>
                <a:r>
                  <a:rPr lang="en-US" altLang="ko-KR" sz="1600" dirty="0"/>
                  <a:t>Nonlinear activator function</a:t>
                </a:r>
                <a:endParaRPr lang="ko-KR" altLang="en-US" sz="1600" dirty="0"/>
              </a:p>
            </p:txBody>
          </p:sp>
          <p:sp>
            <p:nvSpPr>
              <p:cNvPr id="86" name="TextBox 85">
                <a:extLst>
                  <a:ext uri="{FF2B5EF4-FFF2-40B4-BE49-F238E27FC236}">
                    <a16:creationId xmlns:a16="http://schemas.microsoft.com/office/drawing/2014/main" id="{EAA220B8-5504-482B-90EE-A2B71B5C49A0}"/>
                  </a:ext>
                </a:extLst>
              </p:cNvPr>
              <p:cNvSpPr txBox="1"/>
              <p:nvPr/>
            </p:nvSpPr>
            <p:spPr>
              <a:xfrm>
                <a:off x="6227994" y="4169235"/>
                <a:ext cx="2535006" cy="338554"/>
              </a:xfrm>
              <a:prstGeom prst="rect">
                <a:avLst/>
              </a:prstGeom>
              <a:noFill/>
            </p:spPr>
            <p:txBody>
              <a:bodyPr wrap="square" rtlCol="0">
                <a:spAutoFit/>
              </a:bodyPr>
              <a:lstStyle/>
              <a:p>
                <a:r>
                  <a:rPr lang="en-US" altLang="ko-KR" sz="1600" dirty="0"/>
                  <a:t>Nonlinear activator function</a:t>
                </a:r>
                <a:endParaRPr lang="ko-KR" altLang="en-US" sz="1600" dirty="0"/>
              </a:p>
            </p:txBody>
          </p:sp>
          <p:cxnSp>
            <p:nvCxnSpPr>
              <p:cNvPr id="87" name="직선 화살표 연결선 86">
                <a:extLst>
                  <a:ext uri="{FF2B5EF4-FFF2-40B4-BE49-F238E27FC236}">
                    <a16:creationId xmlns:a16="http://schemas.microsoft.com/office/drawing/2014/main" id="{6BA503AC-DA5A-49DC-BD4B-89956F0A98F5}"/>
                  </a:ext>
                </a:extLst>
              </p:cNvPr>
              <p:cNvCxnSpPr>
                <a:cxnSpLocks/>
              </p:cNvCxnSpPr>
              <p:nvPr/>
            </p:nvCxnSpPr>
            <p:spPr bwMode="auto">
              <a:xfrm flipH="1" flipV="1">
                <a:off x="5315688" y="3392966"/>
                <a:ext cx="838200" cy="1523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8" name="TextBox 87">
                <a:extLst>
                  <a:ext uri="{FF2B5EF4-FFF2-40B4-BE49-F238E27FC236}">
                    <a16:creationId xmlns:a16="http://schemas.microsoft.com/office/drawing/2014/main" id="{F8FC191A-C0AA-43A4-BF4C-8484B5C65AA5}"/>
                  </a:ext>
                </a:extLst>
              </p:cNvPr>
              <p:cNvSpPr txBox="1"/>
              <p:nvPr/>
            </p:nvSpPr>
            <p:spPr>
              <a:xfrm>
                <a:off x="6190941" y="3421409"/>
                <a:ext cx="2535006" cy="338554"/>
              </a:xfrm>
              <a:prstGeom prst="rect">
                <a:avLst/>
              </a:prstGeom>
              <a:noFill/>
            </p:spPr>
            <p:txBody>
              <a:bodyPr wrap="square" rtlCol="0">
                <a:spAutoFit/>
              </a:bodyPr>
              <a:lstStyle/>
              <a:p>
                <a:r>
                  <a:rPr lang="en-US" altLang="ko-KR" sz="1600" dirty="0"/>
                  <a:t>Nonlinear activator function</a:t>
                </a:r>
                <a:endParaRPr lang="ko-KR" altLang="en-US" sz="1600" dirty="0"/>
              </a:p>
            </p:txBody>
          </p:sp>
          <p:cxnSp>
            <p:nvCxnSpPr>
              <p:cNvPr id="89" name="직선 화살표 연결선 88">
                <a:extLst>
                  <a:ext uri="{FF2B5EF4-FFF2-40B4-BE49-F238E27FC236}">
                    <a16:creationId xmlns:a16="http://schemas.microsoft.com/office/drawing/2014/main" id="{AED8E881-8054-497B-A5CF-03E397059F0D}"/>
                  </a:ext>
                </a:extLst>
              </p:cNvPr>
              <p:cNvCxnSpPr>
                <a:cxnSpLocks/>
              </p:cNvCxnSpPr>
              <p:nvPr/>
            </p:nvCxnSpPr>
            <p:spPr bwMode="auto">
              <a:xfrm flipH="1" flipV="1">
                <a:off x="5323789" y="3999726"/>
                <a:ext cx="830099" cy="25363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0" name="TextBox 89">
                <a:extLst>
                  <a:ext uri="{FF2B5EF4-FFF2-40B4-BE49-F238E27FC236}">
                    <a16:creationId xmlns:a16="http://schemas.microsoft.com/office/drawing/2014/main" id="{9CDA60F9-4DEE-4889-BB34-5E8317CE6E1F}"/>
                  </a:ext>
                </a:extLst>
              </p:cNvPr>
              <p:cNvSpPr txBox="1"/>
              <p:nvPr/>
            </p:nvSpPr>
            <p:spPr>
              <a:xfrm>
                <a:off x="6193797" y="2785646"/>
                <a:ext cx="2535006" cy="338554"/>
              </a:xfrm>
              <a:prstGeom prst="rect">
                <a:avLst/>
              </a:prstGeom>
              <a:noFill/>
            </p:spPr>
            <p:txBody>
              <a:bodyPr wrap="square" rtlCol="0">
                <a:spAutoFit/>
              </a:bodyPr>
              <a:lstStyle/>
              <a:p>
                <a:r>
                  <a:rPr lang="en-US" altLang="ko-KR" sz="1600" dirty="0"/>
                  <a:t>Nonlinear activator function</a:t>
                </a:r>
                <a:endParaRPr lang="ko-KR" altLang="en-US" sz="1600" dirty="0"/>
              </a:p>
            </p:txBody>
          </p:sp>
          <p:cxnSp>
            <p:nvCxnSpPr>
              <p:cNvPr id="91" name="직선 화살표 연결선 90">
                <a:extLst>
                  <a:ext uri="{FF2B5EF4-FFF2-40B4-BE49-F238E27FC236}">
                    <a16:creationId xmlns:a16="http://schemas.microsoft.com/office/drawing/2014/main" id="{C28FCE65-04FB-488D-A1B2-AFD459ADB7C8}"/>
                  </a:ext>
                </a:extLst>
              </p:cNvPr>
              <p:cNvCxnSpPr>
                <a:cxnSpLocks/>
              </p:cNvCxnSpPr>
              <p:nvPr/>
            </p:nvCxnSpPr>
            <p:spPr bwMode="auto">
              <a:xfrm flipH="1">
                <a:off x="5354874" y="2127106"/>
                <a:ext cx="764817" cy="2040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2" name="TextBox 91">
                <a:extLst>
                  <a:ext uri="{FF2B5EF4-FFF2-40B4-BE49-F238E27FC236}">
                    <a16:creationId xmlns:a16="http://schemas.microsoft.com/office/drawing/2014/main" id="{F5EE8F4A-811D-4E8F-A26C-CB7D694583F4}"/>
                  </a:ext>
                </a:extLst>
              </p:cNvPr>
              <p:cNvSpPr txBox="1"/>
              <p:nvPr/>
            </p:nvSpPr>
            <p:spPr>
              <a:xfrm>
                <a:off x="6156744" y="2003149"/>
                <a:ext cx="2535006" cy="338554"/>
              </a:xfrm>
              <a:prstGeom prst="rect">
                <a:avLst/>
              </a:prstGeom>
              <a:noFill/>
            </p:spPr>
            <p:txBody>
              <a:bodyPr wrap="square" rtlCol="0">
                <a:spAutoFit/>
              </a:bodyPr>
              <a:lstStyle/>
              <a:p>
                <a:r>
                  <a:rPr lang="en-US" altLang="ko-KR" sz="1600" dirty="0"/>
                  <a:t>Nonlinear activator function</a:t>
                </a:r>
                <a:endParaRPr lang="ko-KR" altLang="en-US" sz="1600" dirty="0"/>
              </a:p>
            </p:txBody>
          </p:sp>
          <p:cxnSp>
            <p:nvCxnSpPr>
              <p:cNvPr id="93" name="직선 화살표 연결선 92">
                <a:extLst>
                  <a:ext uri="{FF2B5EF4-FFF2-40B4-BE49-F238E27FC236}">
                    <a16:creationId xmlns:a16="http://schemas.microsoft.com/office/drawing/2014/main" id="{312E1E54-7618-4E7C-901D-BA703D69DB3E}"/>
                  </a:ext>
                </a:extLst>
              </p:cNvPr>
              <p:cNvCxnSpPr>
                <a:cxnSpLocks/>
              </p:cNvCxnSpPr>
              <p:nvPr/>
            </p:nvCxnSpPr>
            <p:spPr bwMode="auto">
              <a:xfrm flipH="1">
                <a:off x="5315688" y="2869776"/>
                <a:ext cx="804003" cy="4745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4" name="TextBox 93">
                <a:extLst>
                  <a:ext uri="{FF2B5EF4-FFF2-40B4-BE49-F238E27FC236}">
                    <a16:creationId xmlns:a16="http://schemas.microsoft.com/office/drawing/2014/main" id="{8B9FBDFA-FCA1-469C-9B2E-5A3675D7F332}"/>
                  </a:ext>
                </a:extLst>
              </p:cNvPr>
              <p:cNvSpPr txBox="1"/>
              <p:nvPr/>
            </p:nvSpPr>
            <p:spPr>
              <a:xfrm>
                <a:off x="6138741" y="1459959"/>
                <a:ext cx="2535006" cy="338554"/>
              </a:xfrm>
              <a:prstGeom prst="rect">
                <a:avLst/>
              </a:prstGeom>
              <a:noFill/>
            </p:spPr>
            <p:txBody>
              <a:bodyPr wrap="square" rtlCol="0">
                <a:spAutoFit/>
              </a:bodyPr>
              <a:lstStyle/>
              <a:p>
                <a:r>
                  <a:rPr lang="en-US" altLang="ko-KR" sz="1600" dirty="0"/>
                  <a:t>Nonlinear activator function</a:t>
                </a:r>
                <a:endParaRPr lang="ko-KR" altLang="en-US" sz="1600" dirty="0"/>
              </a:p>
            </p:txBody>
          </p:sp>
          <p:cxnSp>
            <p:nvCxnSpPr>
              <p:cNvPr id="95" name="직선 화살표 연결선 94">
                <a:extLst>
                  <a:ext uri="{FF2B5EF4-FFF2-40B4-BE49-F238E27FC236}">
                    <a16:creationId xmlns:a16="http://schemas.microsoft.com/office/drawing/2014/main" id="{E6F97A2B-46C9-4BAE-860B-6E44101ACB19}"/>
                  </a:ext>
                </a:extLst>
              </p:cNvPr>
              <p:cNvCxnSpPr>
                <a:cxnSpLocks/>
              </p:cNvCxnSpPr>
              <p:nvPr/>
            </p:nvCxnSpPr>
            <p:spPr bwMode="auto">
              <a:xfrm flipH="1">
                <a:off x="5292183" y="1629236"/>
                <a:ext cx="838200" cy="1283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117" name="직선 화살표 연결선 116">
              <a:extLst>
                <a:ext uri="{FF2B5EF4-FFF2-40B4-BE49-F238E27FC236}">
                  <a16:creationId xmlns:a16="http://schemas.microsoft.com/office/drawing/2014/main" id="{817A7540-D630-4D5C-8F6E-D07D318E64B6}"/>
                </a:ext>
              </a:extLst>
            </p:cNvPr>
            <p:cNvCxnSpPr>
              <a:cxnSpLocks/>
            </p:cNvCxnSpPr>
            <p:nvPr/>
          </p:nvCxnSpPr>
          <p:spPr bwMode="auto">
            <a:xfrm flipH="1">
              <a:off x="5177353" y="502737"/>
              <a:ext cx="839752" cy="12836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8" name="TextBox 117">
              <a:extLst>
                <a:ext uri="{FF2B5EF4-FFF2-40B4-BE49-F238E27FC236}">
                  <a16:creationId xmlns:a16="http://schemas.microsoft.com/office/drawing/2014/main" id="{23F1C6B1-AC24-4A11-81D3-8995BBFAF9EB}"/>
                </a:ext>
              </a:extLst>
            </p:cNvPr>
            <p:cNvSpPr txBox="1"/>
            <p:nvPr/>
          </p:nvSpPr>
          <p:spPr>
            <a:xfrm>
              <a:off x="6009485" y="264874"/>
              <a:ext cx="2539699" cy="338721"/>
            </a:xfrm>
            <a:prstGeom prst="rect">
              <a:avLst/>
            </a:prstGeom>
            <a:noFill/>
          </p:spPr>
          <p:txBody>
            <a:bodyPr wrap="square" rtlCol="0">
              <a:spAutoFit/>
            </a:bodyPr>
            <a:lstStyle/>
            <a:p>
              <a:r>
                <a:rPr lang="en-US" altLang="ko-KR" sz="1600" dirty="0"/>
                <a:t>Nonlinear activator function</a:t>
              </a:r>
              <a:endParaRPr lang="ko-KR" altLang="en-US" sz="1600" dirty="0"/>
            </a:p>
          </p:txBody>
        </p:sp>
      </p:grpSp>
    </p:spTree>
    <p:extLst>
      <p:ext uri="{BB962C8B-B14F-4D97-AF65-F5344CB8AC3E}">
        <p14:creationId xmlns:p14="http://schemas.microsoft.com/office/powerpoint/2010/main" val="136623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fade">
                                      <p:cBhvr>
                                        <p:cTn id="11" dur="500"/>
                                        <p:tgtEl>
                                          <p:spTgt spid="9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560EE1-E213-438A-A4DC-AB99BB695163}"/>
              </a:ext>
            </a:extLst>
          </p:cNvPr>
          <p:cNvSpPr>
            <a:spLocks noGrp="1"/>
          </p:cNvSpPr>
          <p:nvPr>
            <p:ph type="title"/>
          </p:nvPr>
        </p:nvSpPr>
        <p:spPr/>
        <p:txBody>
          <a:bodyPr/>
          <a:lstStyle/>
          <a:p>
            <a:r>
              <a:rPr lang="en-US" altLang="ko-KR" dirty="0" err="1"/>
              <a:t>AlexNet</a:t>
            </a:r>
            <a:r>
              <a:rPr lang="en-US" altLang="ko-KR" dirty="0"/>
              <a:t> (2012)</a:t>
            </a:r>
            <a:endParaRPr lang="ko-KR" altLang="en-US" dirty="0"/>
          </a:p>
        </p:txBody>
      </p:sp>
      <p:sp>
        <p:nvSpPr>
          <p:cNvPr id="3" name="내용 개체 틀 2">
            <a:extLst>
              <a:ext uri="{FF2B5EF4-FFF2-40B4-BE49-F238E27FC236}">
                <a16:creationId xmlns:a16="http://schemas.microsoft.com/office/drawing/2014/main" id="{FD97CB30-5189-42A5-AEAA-AC11A78BED2E}"/>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326AF7AF-9F59-4314-B96C-D3F557F71B5A}"/>
              </a:ext>
            </a:extLst>
          </p:cNvPr>
          <p:cNvSpPr>
            <a:spLocks noGrp="1"/>
          </p:cNvSpPr>
          <p:nvPr>
            <p:ph type="sldNum" sz="quarter" idx="10"/>
          </p:nvPr>
        </p:nvSpPr>
        <p:spPr/>
        <p:txBody>
          <a:bodyPr/>
          <a:lstStyle/>
          <a:p>
            <a:pPr>
              <a:defRPr/>
            </a:pPr>
            <a:fld id="{B588FE46-BA7F-4104-91FE-E38DF1A09F1E}" type="slidenum">
              <a:rPr lang="en-US" altLang="ko-KR" smtClean="0"/>
              <a:pPr>
                <a:defRPr/>
              </a:pPr>
              <a:t>26</a:t>
            </a:fld>
            <a:endParaRPr lang="en-US" altLang="ko-KR" dirty="0"/>
          </a:p>
        </p:txBody>
      </p:sp>
      <p:pic>
        <p:nvPicPr>
          <p:cNvPr id="17410" name="Picture 2">
            <a:extLst>
              <a:ext uri="{FF2B5EF4-FFF2-40B4-BE49-F238E27FC236}">
                <a16:creationId xmlns:a16="http://schemas.microsoft.com/office/drawing/2014/main" id="{E166BDE1-DDBB-4DB7-93D6-BA6DA43F99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4363"/>
            <a:ext cx="9144000" cy="30892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22F2EC-761F-4CB9-B250-21FA745B1DAE}"/>
              </a:ext>
            </a:extLst>
          </p:cNvPr>
          <p:cNvSpPr txBox="1"/>
          <p:nvPr/>
        </p:nvSpPr>
        <p:spPr>
          <a:xfrm>
            <a:off x="228600" y="5871409"/>
            <a:ext cx="5741763" cy="584775"/>
          </a:xfrm>
          <a:prstGeom prst="rect">
            <a:avLst/>
          </a:prstGeom>
          <a:noFill/>
        </p:spPr>
        <p:txBody>
          <a:bodyPr wrap="square">
            <a:spAutoFit/>
          </a:bodyPr>
          <a:lstStyle/>
          <a:p>
            <a:r>
              <a:rPr lang="ko-KR" altLang="en-US" sz="1600" dirty="0"/>
              <a:t>https://towardsdatascience.com/a-comprehensive-guide-to-convolutional-neural-networks-the-eli5-way-3bd2b1164a53</a:t>
            </a:r>
          </a:p>
        </p:txBody>
      </p:sp>
    </p:spTree>
    <p:extLst>
      <p:ext uri="{BB962C8B-B14F-4D97-AF65-F5344CB8AC3E}">
        <p14:creationId xmlns:p14="http://schemas.microsoft.com/office/powerpoint/2010/main" val="28172896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B08E08E-5D49-4F6B-B604-BCE9E3007993}"/>
              </a:ext>
            </a:extLst>
          </p:cNvPr>
          <p:cNvSpPr>
            <a:spLocks noGrp="1"/>
          </p:cNvSpPr>
          <p:nvPr>
            <p:ph type="title"/>
          </p:nvPr>
        </p:nvSpPr>
        <p:spPr/>
        <p:txBody>
          <a:bodyPr/>
          <a:lstStyle/>
          <a:p>
            <a:r>
              <a:rPr lang="en-US" altLang="ko-KR" dirty="0"/>
              <a:t>Convolution</a:t>
            </a:r>
            <a:endParaRPr lang="ko-KR" altLang="en-US" dirty="0"/>
          </a:p>
        </p:txBody>
      </p:sp>
      <p:sp>
        <p:nvSpPr>
          <p:cNvPr id="4" name="슬라이드 번호 개체 틀 3">
            <a:extLst>
              <a:ext uri="{FF2B5EF4-FFF2-40B4-BE49-F238E27FC236}">
                <a16:creationId xmlns:a16="http://schemas.microsoft.com/office/drawing/2014/main" id="{BDCB9B02-9A94-441A-84C1-AADEE14BA297}"/>
              </a:ext>
            </a:extLst>
          </p:cNvPr>
          <p:cNvSpPr>
            <a:spLocks noGrp="1"/>
          </p:cNvSpPr>
          <p:nvPr>
            <p:ph type="sldNum" sz="quarter" idx="10"/>
          </p:nvPr>
        </p:nvSpPr>
        <p:spPr/>
        <p:txBody>
          <a:bodyPr/>
          <a:lstStyle/>
          <a:p>
            <a:pPr>
              <a:defRPr/>
            </a:pPr>
            <a:fld id="{B588FE46-BA7F-4104-91FE-E38DF1A09F1E}" type="slidenum">
              <a:rPr lang="en-US" altLang="ko-KR" smtClean="0"/>
              <a:pPr>
                <a:defRPr/>
              </a:pPr>
              <a:t>27</a:t>
            </a:fld>
            <a:endParaRPr lang="en-US" altLang="ko-KR" dirty="0"/>
          </a:p>
        </p:txBody>
      </p:sp>
      <p:graphicFrame>
        <p:nvGraphicFramePr>
          <p:cNvPr id="5" name="개체 4">
            <a:extLst>
              <a:ext uri="{FF2B5EF4-FFF2-40B4-BE49-F238E27FC236}">
                <a16:creationId xmlns:a16="http://schemas.microsoft.com/office/drawing/2014/main" id="{A54F39C4-9AE9-4B39-AB93-DEEA1128784F}"/>
              </a:ext>
            </a:extLst>
          </p:cNvPr>
          <p:cNvGraphicFramePr>
            <a:graphicFrameLocks noChangeAspect="1"/>
          </p:cNvGraphicFramePr>
          <p:nvPr>
            <p:extLst>
              <p:ext uri="{D42A27DB-BD31-4B8C-83A1-F6EECF244321}">
                <p14:modId xmlns:p14="http://schemas.microsoft.com/office/powerpoint/2010/main" val="1049525265"/>
              </p:ext>
            </p:extLst>
          </p:nvPr>
        </p:nvGraphicFramePr>
        <p:xfrm>
          <a:off x="2123423" y="1120101"/>
          <a:ext cx="3581400" cy="715015"/>
        </p:xfrm>
        <a:graphic>
          <a:graphicData uri="http://schemas.openxmlformats.org/presentationml/2006/ole">
            <mc:AlternateContent xmlns:mc="http://schemas.openxmlformats.org/markup-compatibility/2006">
              <mc:Choice xmlns:v="urn:schemas-microsoft-com:vml" Requires="v">
                <p:oleObj spid="_x0000_s4110" name="Formula" r:id="rId6" imgW="1757880" imgH="320040" progId="Equation.Ribbit">
                  <p:embed/>
                </p:oleObj>
              </mc:Choice>
              <mc:Fallback>
                <p:oleObj name="Formula" r:id="rId6" imgW="1757880" imgH="320040" progId="Equation.Ribbit">
                  <p:embed/>
                  <p:pic>
                    <p:nvPicPr>
                      <p:cNvPr id="52" name="개체 51"/>
                      <p:cNvPicPr>
                        <a:picLocks noChangeAspect="1" noChangeArrowheads="1"/>
                      </p:cNvPicPr>
                      <p:nvPr/>
                    </p:nvPicPr>
                    <p:blipFill>
                      <a:blip r:embed="rId7"/>
                      <a:srcRect/>
                      <a:stretch>
                        <a:fillRect/>
                      </a:stretch>
                    </p:blipFill>
                    <p:spPr bwMode="auto">
                      <a:xfrm>
                        <a:off x="2123423" y="1120101"/>
                        <a:ext cx="3581400" cy="715015"/>
                      </a:xfrm>
                      <a:prstGeom prst="rect">
                        <a:avLst/>
                      </a:prstGeom>
                      <a:noFill/>
                      <a:ln>
                        <a:noFill/>
                      </a:ln>
                    </p:spPr>
                  </p:pic>
                </p:oleObj>
              </mc:Fallback>
            </mc:AlternateContent>
          </a:graphicData>
        </a:graphic>
      </p:graphicFrame>
      <p:pic>
        <p:nvPicPr>
          <p:cNvPr id="23555" name="Picture 3">
            <a:hlinkClick r:id="rId8"/>
            <a:extLst>
              <a:ext uri="{FF2B5EF4-FFF2-40B4-BE49-F238E27FC236}">
                <a16:creationId xmlns:a16="http://schemas.microsoft.com/office/drawing/2014/main" id="{570869AE-1E83-45DF-8DF3-D2ABBDB77618}"/>
              </a:ext>
            </a:extLst>
          </p:cNvPr>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286000" y="2209800"/>
            <a:ext cx="4457700" cy="12858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0">
            <p14:nvContentPartPr>
              <p14:cNvPr id="6" name="잉크 5">
                <a:extLst>
                  <a:ext uri="{FF2B5EF4-FFF2-40B4-BE49-F238E27FC236}">
                    <a16:creationId xmlns:a16="http://schemas.microsoft.com/office/drawing/2014/main" id="{3817E70C-1CF1-4D26-AF09-93575307F108}"/>
                  </a:ext>
                </a:extLst>
              </p14:cNvPr>
              <p14:cNvContentPartPr/>
              <p14:nvPr/>
            </p14:nvContentPartPr>
            <p14:xfrm>
              <a:off x="4226377" y="3267000"/>
              <a:ext cx="517320" cy="2152440"/>
            </p14:xfrm>
          </p:contentPart>
        </mc:Choice>
        <mc:Fallback xmlns="">
          <p:pic>
            <p:nvPicPr>
              <p:cNvPr id="6" name="잉크 5">
                <a:extLst>
                  <a:ext uri="{FF2B5EF4-FFF2-40B4-BE49-F238E27FC236}">
                    <a16:creationId xmlns:a16="http://schemas.microsoft.com/office/drawing/2014/main" id="{3817E70C-1CF1-4D26-AF09-93575307F108}"/>
                  </a:ext>
                </a:extLst>
              </p:cNvPr>
              <p:cNvPicPr/>
              <p:nvPr/>
            </p:nvPicPr>
            <p:blipFill>
              <a:blip r:embed="rId11"/>
              <a:stretch>
                <a:fillRect/>
              </a:stretch>
            </p:blipFill>
            <p:spPr>
              <a:xfrm>
                <a:off x="4217017" y="3257640"/>
                <a:ext cx="536040" cy="2171160"/>
              </a:xfrm>
              <a:prstGeom prst="rect">
                <a:avLst/>
              </a:prstGeom>
            </p:spPr>
          </p:pic>
        </mc:Fallback>
      </mc:AlternateContent>
      <p:sp>
        <p:nvSpPr>
          <p:cNvPr id="12" name="TextBox 11">
            <a:extLst>
              <a:ext uri="{FF2B5EF4-FFF2-40B4-BE49-F238E27FC236}">
                <a16:creationId xmlns:a16="http://schemas.microsoft.com/office/drawing/2014/main" id="{FF50386C-A419-4FB2-86C1-361FD7B746DD}"/>
              </a:ext>
            </a:extLst>
          </p:cNvPr>
          <p:cNvSpPr txBox="1"/>
          <p:nvPr/>
        </p:nvSpPr>
        <p:spPr>
          <a:xfrm>
            <a:off x="3962400" y="3446048"/>
            <a:ext cx="3347554"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ko-KR" altLang="en-US" sz="1400" dirty="0"/>
              <a:t>https://en.wikipedia.org/wiki/Convolution</a:t>
            </a:r>
          </a:p>
        </p:txBody>
      </p:sp>
      <p:sp>
        <p:nvSpPr>
          <p:cNvPr id="14" name="TextBox 13">
            <a:extLst>
              <a:ext uri="{FF2B5EF4-FFF2-40B4-BE49-F238E27FC236}">
                <a16:creationId xmlns:a16="http://schemas.microsoft.com/office/drawing/2014/main" id="{2451D656-83FD-47C3-82D7-0215D057AA7C}"/>
              </a:ext>
            </a:extLst>
          </p:cNvPr>
          <p:cNvSpPr txBox="1"/>
          <p:nvPr/>
        </p:nvSpPr>
        <p:spPr>
          <a:xfrm>
            <a:off x="2884280" y="5598488"/>
            <a:ext cx="4457700" cy="307777"/>
          </a:xfrm>
          <a:prstGeom prst="rect">
            <a:avLst/>
          </a:prstGeom>
          <a:noFill/>
        </p:spPr>
        <p:txBody>
          <a:bodyPr wrap="square">
            <a:spAutoFit/>
          </a:bodyPr>
          <a:lstStyle/>
          <a:p>
            <a:r>
              <a:rPr lang="ko-KR" altLang="en-US" sz="1400" dirty="0"/>
              <a:t>https://gfycat.com/wigglypowerfulantipodesgreenparakeet</a:t>
            </a:r>
          </a:p>
        </p:txBody>
      </p:sp>
      <p:pic>
        <p:nvPicPr>
          <p:cNvPr id="13" name="WigglyPowerfulAntipodesgreenparakeet-mobile">
            <a:hlinkClick r:id="" action="ppaction://media"/>
            <a:extLst>
              <a:ext uri="{FF2B5EF4-FFF2-40B4-BE49-F238E27FC236}">
                <a16:creationId xmlns:a16="http://schemas.microsoft.com/office/drawing/2014/main" id="{B3D45993-D515-4D14-B38F-61F0072E6519}"/>
              </a:ext>
            </a:extLst>
          </p:cNvPr>
          <p:cNvPicPr>
            <a:picLocks noChangeAspect="1"/>
          </p:cNvPicPr>
          <p:nvPr>
            <a:videoFile r:link="rId3"/>
            <p:extLst>
              <p:ext uri="{DAA4B4D4-6D71-4841-9C94-3DE7FCFB9230}">
                <p14:media xmlns:p14="http://schemas.microsoft.com/office/powerpoint/2010/main" r:embed="rId2"/>
              </p:ext>
            </p:extLst>
          </p:nvPr>
        </p:nvPicPr>
        <p:blipFill>
          <a:blip r:embed="rId12"/>
          <a:stretch>
            <a:fillRect/>
          </a:stretch>
        </p:blipFill>
        <p:spPr>
          <a:xfrm>
            <a:off x="2327624" y="4317034"/>
            <a:ext cx="4314825" cy="1346078"/>
          </a:xfrm>
          <a:prstGeom prst="rect">
            <a:avLst/>
          </a:prstGeom>
        </p:spPr>
      </p:pic>
    </p:spTree>
    <p:extLst>
      <p:ext uri="{BB962C8B-B14F-4D97-AF65-F5344CB8AC3E}">
        <p14:creationId xmlns:p14="http://schemas.microsoft.com/office/powerpoint/2010/main" val="302115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50" fill="hold"/>
                                        <p:tgtEl>
                                          <p:spTgt spid="13"/>
                                        </p:tgtEl>
                                      </p:cBhvr>
                                    </p:cmd>
                                  </p:childTnLst>
                                </p:cTn>
                              </p:par>
                            </p:childTnLst>
                          </p:cTn>
                        </p:par>
                        <p:par>
                          <p:cTn id="7" fill="hold">
                            <p:stCondLst>
                              <p:cond delay="15050"/>
                            </p:stCondLst>
                            <p:childTnLst>
                              <p:par>
                                <p:cTn id="8" presetID="1" presetClass="mediacall" presetSubtype="0" fill="hold" nodeType="afterEffect">
                                  <p:stCondLst>
                                    <p:cond delay="0"/>
                                  </p:stCondLst>
                                  <p:childTnLst>
                                    <p:cmd type="call" cmd="playFrom(0.0)">
                                      <p:cBhvr>
                                        <p:cTn id="9" dur="15050" fill="hold"/>
                                        <p:tgtEl>
                                          <p:spTgt spid="13"/>
                                        </p:tgtEl>
                                      </p:cBhvr>
                                    </p:cmd>
                                  </p:childTnLst>
                                </p:cTn>
                              </p:par>
                            </p:childTnLst>
                          </p:cTn>
                        </p:par>
                        <p:par>
                          <p:cTn id="10" fill="hold">
                            <p:stCondLst>
                              <p:cond delay="30100"/>
                            </p:stCondLst>
                            <p:childTnLst>
                              <p:par>
                                <p:cTn id="11" presetID="1" presetClass="mediacall" presetSubtype="0" fill="hold" nodeType="afterEffect">
                                  <p:stCondLst>
                                    <p:cond delay="0"/>
                                  </p:stCondLst>
                                  <p:childTnLst>
                                    <p:cmd type="call" cmd="playFrom(0.0)">
                                      <p:cBhvr>
                                        <p:cTn id="12" dur="15050" fill="hold"/>
                                        <p:tgtEl>
                                          <p:spTgt spid="13"/>
                                        </p:tgtEl>
                                      </p:cBhvr>
                                    </p:cmd>
                                  </p:childTnLst>
                                </p:cTn>
                              </p:par>
                            </p:childTnLst>
                          </p:cTn>
                        </p:par>
                        <p:par>
                          <p:cTn id="13" fill="hold">
                            <p:stCondLst>
                              <p:cond delay="45150"/>
                            </p:stCondLst>
                            <p:childTnLst>
                              <p:par>
                                <p:cTn id="14" presetID="1" presetClass="mediacall" presetSubtype="0" fill="hold" nodeType="afterEffect">
                                  <p:stCondLst>
                                    <p:cond delay="0"/>
                                  </p:stCondLst>
                                  <p:childTnLst>
                                    <p:cmd type="call" cmd="playFrom(0.0)">
                                      <p:cBhvr>
                                        <p:cTn id="15" dur="15050" fill="hold"/>
                                        <p:tgtEl>
                                          <p:spTgt spid="13"/>
                                        </p:tgtEl>
                                      </p:cBhvr>
                                    </p:cmd>
                                  </p:childTnLst>
                                </p:cTn>
                              </p:par>
                            </p:childTnLst>
                          </p:cTn>
                        </p:par>
                        <p:par>
                          <p:cTn id="16" fill="hold">
                            <p:stCondLst>
                              <p:cond delay="60200"/>
                            </p:stCondLst>
                            <p:childTnLst>
                              <p:par>
                                <p:cTn id="17" presetID="1" presetClass="mediacall" presetSubtype="0" fill="hold" nodeType="afterEffect">
                                  <p:stCondLst>
                                    <p:cond delay="0"/>
                                  </p:stCondLst>
                                  <p:childTnLst>
                                    <p:cmd type="call" cmd="playFrom(0.0)">
                                      <p:cBhvr>
                                        <p:cTn id="18" dur="1505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9D6197-D337-4A7F-B48C-3A36F1548AA9}"/>
              </a:ext>
            </a:extLst>
          </p:cNvPr>
          <p:cNvSpPr>
            <a:spLocks noGrp="1"/>
          </p:cNvSpPr>
          <p:nvPr>
            <p:ph type="title"/>
          </p:nvPr>
        </p:nvSpPr>
        <p:spPr/>
        <p:txBody>
          <a:bodyPr/>
          <a:lstStyle/>
          <a:p>
            <a:r>
              <a:rPr lang="en-US" altLang="ko-KR" dirty="0"/>
              <a:t>Convolution</a:t>
            </a:r>
            <a:endParaRPr lang="ko-KR" altLang="en-US" dirty="0"/>
          </a:p>
        </p:txBody>
      </p:sp>
      <p:sp>
        <p:nvSpPr>
          <p:cNvPr id="3" name="내용 개체 틀 2">
            <a:extLst>
              <a:ext uri="{FF2B5EF4-FFF2-40B4-BE49-F238E27FC236}">
                <a16:creationId xmlns:a16="http://schemas.microsoft.com/office/drawing/2014/main" id="{1F4A6884-6E2F-40EE-872B-9741F7D971CC}"/>
              </a:ext>
            </a:extLst>
          </p:cNvPr>
          <p:cNvSpPr>
            <a:spLocks noGrp="1"/>
          </p:cNvSpPr>
          <p:nvPr>
            <p:ph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C402B5C3-7DF4-4C86-B532-96C3ED50BD98}"/>
              </a:ext>
            </a:extLst>
          </p:cNvPr>
          <p:cNvSpPr>
            <a:spLocks noGrp="1"/>
          </p:cNvSpPr>
          <p:nvPr>
            <p:ph type="sldNum" sz="quarter" idx="10"/>
          </p:nvPr>
        </p:nvSpPr>
        <p:spPr/>
        <p:txBody>
          <a:bodyPr/>
          <a:lstStyle/>
          <a:p>
            <a:pPr>
              <a:defRPr/>
            </a:pPr>
            <a:fld id="{B588FE46-BA7F-4104-91FE-E38DF1A09F1E}" type="slidenum">
              <a:rPr lang="en-US" altLang="ko-KR" smtClean="0"/>
              <a:pPr>
                <a:defRPr/>
              </a:pPr>
              <a:t>28</a:t>
            </a:fld>
            <a:endParaRPr lang="en-US" altLang="ko-KR" dirty="0"/>
          </a:p>
        </p:txBody>
      </p:sp>
      <p:pic>
        <p:nvPicPr>
          <p:cNvPr id="18433" name="Picture 1">
            <a:extLst>
              <a:ext uri="{FF2B5EF4-FFF2-40B4-BE49-F238E27FC236}">
                <a16:creationId xmlns:a16="http://schemas.microsoft.com/office/drawing/2014/main" id="{F1ECCACB-B7E7-405F-B448-BEB8437D5E0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5010150" cy="3657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D53E2E0-5C85-4778-868C-39FBBC6F8D1C}"/>
              </a:ext>
            </a:extLst>
          </p:cNvPr>
          <p:cNvSpPr txBox="1"/>
          <p:nvPr/>
        </p:nvSpPr>
        <p:spPr>
          <a:xfrm>
            <a:off x="209550" y="6154511"/>
            <a:ext cx="8534400" cy="276999"/>
          </a:xfrm>
          <a:prstGeom prst="rect">
            <a:avLst/>
          </a:prstGeom>
          <a:noFill/>
        </p:spPr>
        <p:txBody>
          <a:bodyPr wrap="square">
            <a:spAutoFit/>
          </a:bodyPr>
          <a:lstStyle/>
          <a:p>
            <a:r>
              <a:rPr lang="ko-KR" altLang="en-US" sz="1200" dirty="0"/>
              <a:t>https://towardsdatascience.com/a-comprehensive-guide-to-convolutional-neural-networks-the-eli5-way-3bd2b1164a53</a:t>
            </a:r>
          </a:p>
        </p:txBody>
      </p:sp>
      <p:pic>
        <p:nvPicPr>
          <p:cNvPr id="18436" name="Picture 4">
            <a:extLst>
              <a:ext uri="{FF2B5EF4-FFF2-40B4-BE49-F238E27FC236}">
                <a16:creationId xmlns:a16="http://schemas.microsoft.com/office/drawing/2014/main" id="{AE365CD0-C1B0-41CB-8BD9-8DA2839B3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152525"/>
            <a:ext cx="3105150" cy="441007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EC81BA80-0280-4CD9-A299-485809A4EE12}"/>
              </a:ext>
            </a:extLst>
          </p:cNvPr>
          <p:cNvGrpSpPr/>
          <p:nvPr/>
        </p:nvGrpSpPr>
        <p:grpSpPr>
          <a:xfrm>
            <a:off x="609600" y="4852605"/>
            <a:ext cx="1076325" cy="1037460"/>
            <a:chOff x="533400" y="4724400"/>
            <a:chExt cx="1148443" cy="1191986"/>
          </a:xfrm>
          <a:solidFill>
            <a:srgbClr val="FFC000"/>
          </a:solidFill>
        </p:grpSpPr>
        <p:sp>
          <p:nvSpPr>
            <p:cNvPr id="5" name="직사각형 4">
              <a:extLst>
                <a:ext uri="{FF2B5EF4-FFF2-40B4-BE49-F238E27FC236}">
                  <a16:creationId xmlns:a16="http://schemas.microsoft.com/office/drawing/2014/main" id="{C0B16054-7AE0-4FC3-B554-A883DF020F63}"/>
                </a:ext>
              </a:extLst>
            </p:cNvPr>
            <p:cNvSpPr/>
            <p:nvPr/>
          </p:nvSpPr>
          <p:spPr bwMode="auto">
            <a:xfrm>
              <a:off x="533400" y="4725497"/>
              <a:ext cx="381000" cy="3810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solidFill>
                    <a:schemeClr val="tx1"/>
                  </a:solidFill>
                  <a:effectLst/>
                  <a:latin typeface="Times" pitchFamily="8" charset="0"/>
                </a:rPr>
                <a:t>1</a:t>
              </a:r>
              <a:endParaRPr kumimoji="0" lang="ko-KR" altLang="en-US" sz="1800" b="0" i="0" u="none" strike="noStrike" cap="none" normalizeH="0" baseline="0" dirty="0">
                <a:ln>
                  <a:noFill/>
                </a:ln>
                <a:solidFill>
                  <a:schemeClr val="tx1"/>
                </a:solidFill>
                <a:effectLst/>
                <a:latin typeface="Times" pitchFamily="8" charset="0"/>
              </a:endParaRPr>
            </a:p>
          </p:txBody>
        </p:sp>
        <p:sp>
          <p:nvSpPr>
            <p:cNvPr id="9" name="직사각형 8">
              <a:extLst>
                <a:ext uri="{FF2B5EF4-FFF2-40B4-BE49-F238E27FC236}">
                  <a16:creationId xmlns:a16="http://schemas.microsoft.com/office/drawing/2014/main" id="{F63C043B-8F1C-4FBD-8FAF-04D73356CF46}"/>
                </a:ext>
              </a:extLst>
            </p:cNvPr>
            <p:cNvSpPr/>
            <p:nvPr/>
          </p:nvSpPr>
          <p:spPr bwMode="auto">
            <a:xfrm>
              <a:off x="919843" y="4724400"/>
              <a:ext cx="381000" cy="3810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solidFill>
                    <a:schemeClr val="tx1"/>
                  </a:solidFill>
                  <a:effectLst/>
                  <a:latin typeface="Times" pitchFamily="8" charset="0"/>
                </a:rPr>
                <a:t>0</a:t>
              </a:r>
              <a:endParaRPr kumimoji="0" lang="ko-KR" altLang="en-US" sz="1800" b="0" i="0" u="none" strike="noStrike" cap="none" normalizeH="0" baseline="0" dirty="0">
                <a:ln>
                  <a:noFill/>
                </a:ln>
                <a:solidFill>
                  <a:schemeClr val="tx1"/>
                </a:solidFill>
                <a:effectLst/>
                <a:latin typeface="Times" pitchFamily="8" charset="0"/>
              </a:endParaRPr>
            </a:p>
          </p:txBody>
        </p:sp>
        <p:sp>
          <p:nvSpPr>
            <p:cNvPr id="11" name="직사각형 10">
              <a:extLst>
                <a:ext uri="{FF2B5EF4-FFF2-40B4-BE49-F238E27FC236}">
                  <a16:creationId xmlns:a16="http://schemas.microsoft.com/office/drawing/2014/main" id="{991FC067-B0AF-463E-BCF9-3E2F28FC0016}"/>
                </a:ext>
              </a:extLst>
            </p:cNvPr>
            <p:cNvSpPr/>
            <p:nvPr/>
          </p:nvSpPr>
          <p:spPr bwMode="auto">
            <a:xfrm>
              <a:off x="1300843" y="4724400"/>
              <a:ext cx="381000" cy="3810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solidFill>
                    <a:schemeClr val="tx1"/>
                  </a:solidFill>
                  <a:effectLst/>
                  <a:latin typeface="Times" pitchFamily="8" charset="0"/>
                </a:rPr>
                <a:t>1</a:t>
              </a:r>
              <a:endParaRPr kumimoji="0" lang="ko-KR" altLang="en-US" sz="1800" b="0" i="0" u="none" strike="noStrike" cap="none" normalizeH="0" baseline="0" dirty="0">
                <a:ln>
                  <a:noFill/>
                </a:ln>
                <a:solidFill>
                  <a:schemeClr val="tx1"/>
                </a:solidFill>
                <a:effectLst/>
                <a:latin typeface="Times" pitchFamily="8" charset="0"/>
              </a:endParaRPr>
            </a:p>
          </p:txBody>
        </p:sp>
        <p:sp>
          <p:nvSpPr>
            <p:cNvPr id="12" name="직사각형 11">
              <a:extLst>
                <a:ext uri="{FF2B5EF4-FFF2-40B4-BE49-F238E27FC236}">
                  <a16:creationId xmlns:a16="http://schemas.microsoft.com/office/drawing/2014/main" id="{D5B4CD98-C4B5-4A8E-8918-99988A11878E}"/>
                </a:ext>
              </a:extLst>
            </p:cNvPr>
            <p:cNvSpPr/>
            <p:nvPr/>
          </p:nvSpPr>
          <p:spPr bwMode="auto">
            <a:xfrm>
              <a:off x="533400" y="5130990"/>
              <a:ext cx="381000" cy="3810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solidFill>
                    <a:schemeClr val="tx1"/>
                  </a:solidFill>
                  <a:effectLst/>
                  <a:latin typeface="Times" pitchFamily="8" charset="0"/>
                </a:rPr>
                <a:t>0</a:t>
              </a:r>
              <a:endParaRPr kumimoji="0" lang="ko-KR" altLang="en-US" sz="1800" b="0" i="0" u="none" strike="noStrike" cap="none" normalizeH="0" baseline="0" dirty="0">
                <a:ln>
                  <a:noFill/>
                </a:ln>
                <a:solidFill>
                  <a:schemeClr val="tx1"/>
                </a:solidFill>
                <a:effectLst/>
                <a:latin typeface="Times" pitchFamily="8" charset="0"/>
              </a:endParaRPr>
            </a:p>
          </p:txBody>
        </p:sp>
        <p:sp>
          <p:nvSpPr>
            <p:cNvPr id="13" name="직사각형 12">
              <a:extLst>
                <a:ext uri="{FF2B5EF4-FFF2-40B4-BE49-F238E27FC236}">
                  <a16:creationId xmlns:a16="http://schemas.microsoft.com/office/drawing/2014/main" id="{DFC10C0A-A28D-4BAB-AD82-3F5D2C9BE159}"/>
                </a:ext>
              </a:extLst>
            </p:cNvPr>
            <p:cNvSpPr/>
            <p:nvPr/>
          </p:nvSpPr>
          <p:spPr bwMode="auto">
            <a:xfrm>
              <a:off x="919843" y="5129893"/>
              <a:ext cx="381000" cy="3810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solidFill>
                    <a:schemeClr val="tx1"/>
                  </a:solidFill>
                  <a:effectLst/>
                  <a:latin typeface="Times" pitchFamily="8" charset="0"/>
                </a:rPr>
                <a:t>1</a:t>
              </a:r>
              <a:endParaRPr kumimoji="0" lang="ko-KR" altLang="en-US" sz="1800" b="0" i="0" u="none" strike="noStrike" cap="none" normalizeH="0" baseline="0" dirty="0">
                <a:ln>
                  <a:noFill/>
                </a:ln>
                <a:solidFill>
                  <a:schemeClr val="tx1"/>
                </a:solidFill>
                <a:effectLst/>
                <a:latin typeface="Times" pitchFamily="8" charset="0"/>
              </a:endParaRPr>
            </a:p>
          </p:txBody>
        </p:sp>
        <p:sp>
          <p:nvSpPr>
            <p:cNvPr id="14" name="직사각형 13">
              <a:extLst>
                <a:ext uri="{FF2B5EF4-FFF2-40B4-BE49-F238E27FC236}">
                  <a16:creationId xmlns:a16="http://schemas.microsoft.com/office/drawing/2014/main" id="{647ED298-6385-432C-89B2-F58A8B63CB4D}"/>
                </a:ext>
              </a:extLst>
            </p:cNvPr>
            <p:cNvSpPr/>
            <p:nvPr/>
          </p:nvSpPr>
          <p:spPr bwMode="auto">
            <a:xfrm>
              <a:off x="1300843" y="5129893"/>
              <a:ext cx="381000" cy="3810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solidFill>
                    <a:schemeClr val="tx1"/>
                  </a:solidFill>
                  <a:effectLst/>
                  <a:latin typeface="Times" pitchFamily="8" charset="0"/>
                </a:rPr>
                <a:t>0</a:t>
              </a:r>
              <a:endParaRPr kumimoji="0" lang="ko-KR" altLang="en-US" sz="1800" b="0" i="0" u="none" strike="noStrike" cap="none" normalizeH="0" baseline="0" dirty="0">
                <a:ln>
                  <a:noFill/>
                </a:ln>
                <a:solidFill>
                  <a:schemeClr val="tx1"/>
                </a:solidFill>
                <a:effectLst/>
                <a:latin typeface="Times" pitchFamily="8" charset="0"/>
              </a:endParaRPr>
            </a:p>
          </p:txBody>
        </p:sp>
        <p:sp>
          <p:nvSpPr>
            <p:cNvPr id="15" name="직사각형 14">
              <a:extLst>
                <a:ext uri="{FF2B5EF4-FFF2-40B4-BE49-F238E27FC236}">
                  <a16:creationId xmlns:a16="http://schemas.microsoft.com/office/drawing/2014/main" id="{821FEDDC-D91E-40B1-BDAA-8DB0F283B541}"/>
                </a:ext>
              </a:extLst>
            </p:cNvPr>
            <p:cNvSpPr/>
            <p:nvPr/>
          </p:nvSpPr>
          <p:spPr bwMode="auto">
            <a:xfrm>
              <a:off x="533400" y="5535386"/>
              <a:ext cx="381000" cy="3810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solidFill>
                    <a:schemeClr val="tx1"/>
                  </a:solidFill>
                  <a:effectLst/>
                  <a:latin typeface="Times" pitchFamily="8" charset="0"/>
                </a:rPr>
                <a:t>1</a:t>
              </a:r>
              <a:endParaRPr kumimoji="0" lang="ko-KR" altLang="en-US" sz="1800" b="0" i="0" u="none" strike="noStrike" cap="none" normalizeH="0" baseline="0" dirty="0">
                <a:ln>
                  <a:noFill/>
                </a:ln>
                <a:solidFill>
                  <a:schemeClr val="tx1"/>
                </a:solidFill>
                <a:effectLst/>
                <a:latin typeface="Times" pitchFamily="8" charset="0"/>
              </a:endParaRPr>
            </a:p>
          </p:txBody>
        </p:sp>
        <p:sp>
          <p:nvSpPr>
            <p:cNvPr id="16" name="직사각형 15">
              <a:extLst>
                <a:ext uri="{FF2B5EF4-FFF2-40B4-BE49-F238E27FC236}">
                  <a16:creationId xmlns:a16="http://schemas.microsoft.com/office/drawing/2014/main" id="{027DCB45-7C05-431B-9B1F-0D7C5096F659}"/>
                </a:ext>
              </a:extLst>
            </p:cNvPr>
            <p:cNvSpPr/>
            <p:nvPr/>
          </p:nvSpPr>
          <p:spPr bwMode="auto">
            <a:xfrm>
              <a:off x="919843" y="5534289"/>
              <a:ext cx="381000" cy="3810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solidFill>
                    <a:schemeClr val="tx1"/>
                  </a:solidFill>
                  <a:effectLst/>
                  <a:latin typeface="Times" pitchFamily="8" charset="0"/>
                </a:rPr>
                <a:t>0</a:t>
              </a:r>
              <a:endParaRPr kumimoji="0" lang="ko-KR" altLang="en-US" sz="1800" b="0" i="0" u="none" strike="noStrike" cap="none" normalizeH="0" baseline="0" dirty="0">
                <a:ln>
                  <a:noFill/>
                </a:ln>
                <a:solidFill>
                  <a:schemeClr val="tx1"/>
                </a:solidFill>
                <a:effectLst/>
                <a:latin typeface="Times" pitchFamily="8" charset="0"/>
              </a:endParaRPr>
            </a:p>
          </p:txBody>
        </p:sp>
        <p:sp>
          <p:nvSpPr>
            <p:cNvPr id="17" name="직사각형 16">
              <a:extLst>
                <a:ext uri="{FF2B5EF4-FFF2-40B4-BE49-F238E27FC236}">
                  <a16:creationId xmlns:a16="http://schemas.microsoft.com/office/drawing/2014/main" id="{16BCB59C-D171-41DB-B849-3C06476428E4}"/>
                </a:ext>
              </a:extLst>
            </p:cNvPr>
            <p:cNvSpPr/>
            <p:nvPr/>
          </p:nvSpPr>
          <p:spPr bwMode="auto">
            <a:xfrm>
              <a:off x="1300843" y="5534289"/>
              <a:ext cx="381000" cy="381000"/>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ko-KR" sz="1800" b="0" i="0" u="none" strike="noStrike" cap="none" normalizeH="0" baseline="0" dirty="0">
                  <a:ln>
                    <a:noFill/>
                  </a:ln>
                  <a:solidFill>
                    <a:schemeClr val="tx1"/>
                  </a:solidFill>
                  <a:effectLst/>
                  <a:latin typeface="Times" pitchFamily="8" charset="0"/>
                </a:rPr>
                <a:t>1</a:t>
              </a:r>
              <a:endParaRPr kumimoji="0" lang="ko-KR" altLang="en-US" sz="1800" b="0" i="0" u="none" strike="noStrike" cap="none" normalizeH="0" baseline="0" dirty="0">
                <a:ln>
                  <a:noFill/>
                </a:ln>
                <a:solidFill>
                  <a:schemeClr val="tx1"/>
                </a:solidFill>
                <a:effectLst/>
                <a:latin typeface="Times" pitchFamily="8" charset="0"/>
              </a:endParaRPr>
            </a:p>
          </p:txBody>
        </p:sp>
      </p:grpSp>
      <p:sp>
        <p:nvSpPr>
          <p:cNvPr id="7" name="TextBox 6">
            <a:extLst>
              <a:ext uri="{FF2B5EF4-FFF2-40B4-BE49-F238E27FC236}">
                <a16:creationId xmlns:a16="http://schemas.microsoft.com/office/drawing/2014/main" id="{ACCE7D85-D852-4C40-880E-C4F590C3B2D7}"/>
              </a:ext>
            </a:extLst>
          </p:cNvPr>
          <p:cNvSpPr txBox="1"/>
          <p:nvPr/>
        </p:nvSpPr>
        <p:spPr>
          <a:xfrm>
            <a:off x="1654081" y="5200494"/>
            <a:ext cx="942887" cy="461665"/>
          </a:xfrm>
          <a:prstGeom prst="rect">
            <a:avLst/>
          </a:prstGeom>
          <a:noFill/>
        </p:spPr>
        <p:txBody>
          <a:bodyPr wrap="none" rtlCol="0">
            <a:spAutoFit/>
          </a:bodyPr>
          <a:lstStyle/>
          <a:p>
            <a:r>
              <a:rPr lang="en-US" altLang="ko-KR" dirty="0"/>
              <a:t>: filter</a:t>
            </a:r>
            <a:endParaRPr lang="ko-KR" altLang="en-US" dirty="0"/>
          </a:p>
        </p:txBody>
      </p:sp>
      <p:cxnSp>
        <p:nvCxnSpPr>
          <p:cNvPr id="18" name="직선 연결선 17">
            <a:extLst>
              <a:ext uri="{FF2B5EF4-FFF2-40B4-BE49-F238E27FC236}">
                <a16:creationId xmlns:a16="http://schemas.microsoft.com/office/drawing/2014/main" id="{1CA8F6EE-BAE1-48DF-B344-51DC9BF66B4C}"/>
              </a:ext>
            </a:extLst>
          </p:cNvPr>
          <p:cNvCxnSpPr/>
          <p:nvPr/>
        </p:nvCxnSpPr>
        <p:spPr bwMode="auto">
          <a:xfrm>
            <a:off x="228600" y="1366502"/>
            <a:ext cx="0" cy="41576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461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E6CE90-FC11-463E-9E39-55AC902571E8}"/>
              </a:ext>
            </a:extLst>
          </p:cNvPr>
          <p:cNvSpPr>
            <a:spLocks noGrp="1"/>
          </p:cNvSpPr>
          <p:nvPr>
            <p:ph type="title"/>
          </p:nvPr>
        </p:nvSpPr>
        <p:spPr/>
        <p:txBody>
          <a:bodyPr/>
          <a:lstStyle/>
          <a:p>
            <a:r>
              <a:rPr lang="en-US" altLang="ko-KR" dirty="0"/>
              <a:t>Convolution with Multiple Channels</a:t>
            </a:r>
            <a:endParaRPr lang="ko-KR" altLang="en-US" dirty="0"/>
          </a:p>
        </p:txBody>
      </p:sp>
      <p:sp>
        <p:nvSpPr>
          <p:cNvPr id="3" name="내용 개체 틀 2">
            <a:extLst>
              <a:ext uri="{FF2B5EF4-FFF2-40B4-BE49-F238E27FC236}">
                <a16:creationId xmlns:a16="http://schemas.microsoft.com/office/drawing/2014/main" id="{077884EC-BB32-4A8F-A5F7-56AF43A2057E}"/>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B0D79138-475B-40C5-A54B-D230535F8A71}"/>
              </a:ext>
            </a:extLst>
          </p:cNvPr>
          <p:cNvSpPr>
            <a:spLocks noGrp="1"/>
          </p:cNvSpPr>
          <p:nvPr>
            <p:ph type="sldNum" sz="quarter" idx="10"/>
          </p:nvPr>
        </p:nvSpPr>
        <p:spPr/>
        <p:txBody>
          <a:bodyPr/>
          <a:lstStyle/>
          <a:p>
            <a:pPr>
              <a:defRPr/>
            </a:pPr>
            <a:fld id="{B588FE46-BA7F-4104-91FE-E38DF1A09F1E}" type="slidenum">
              <a:rPr lang="en-US" altLang="ko-KR" smtClean="0"/>
              <a:pPr>
                <a:defRPr/>
              </a:pPr>
              <a:t>29</a:t>
            </a:fld>
            <a:endParaRPr lang="en-US" altLang="ko-KR" dirty="0"/>
          </a:p>
        </p:txBody>
      </p:sp>
      <p:pic>
        <p:nvPicPr>
          <p:cNvPr id="19458" name="Picture 2">
            <a:extLst>
              <a:ext uri="{FF2B5EF4-FFF2-40B4-BE49-F238E27FC236}">
                <a16:creationId xmlns:a16="http://schemas.microsoft.com/office/drawing/2014/main" id="{F5706149-E304-4A0D-8F5B-B2761E0FC8E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EBB9DD-338F-497B-B54B-196F11EDEBE7}"/>
              </a:ext>
            </a:extLst>
          </p:cNvPr>
          <p:cNvSpPr txBox="1"/>
          <p:nvPr/>
        </p:nvSpPr>
        <p:spPr>
          <a:xfrm>
            <a:off x="228600" y="5754469"/>
            <a:ext cx="5943600" cy="646331"/>
          </a:xfrm>
          <a:prstGeom prst="rect">
            <a:avLst/>
          </a:prstGeom>
          <a:noFill/>
        </p:spPr>
        <p:txBody>
          <a:bodyPr wrap="square">
            <a:spAutoFit/>
          </a:bodyPr>
          <a:lstStyle/>
          <a:p>
            <a:r>
              <a:rPr lang="ko-KR" altLang="en-US" sz="1800" dirty="0"/>
              <a:t>https://towardsdatascience.com/a-comprehensive-guide-to-convolutional-neural-networks-the-eli5-way-3bd2b1164a53</a:t>
            </a:r>
          </a:p>
        </p:txBody>
      </p:sp>
      <mc:AlternateContent xmlns:mc="http://schemas.openxmlformats.org/markup-compatibility/2006" xmlns:p14="http://schemas.microsoft.com/office/powerpoint/2010/main">
        <mc:Choice Requires="p14">
          <p:contentPart p14:bwMode="auto" r:id="rId3">
            <p14:nvContentPartPr>
              <p14:cNvPr id="5" name="잉크 4">
                <a:extLst>
                  <a:ext uri="{FF2B5EF4-FFF2-40B4-BE49-F238E27FC236}">
                    <a16:creationId xmlns:a16="http://schemas.microsoft.com/office/drawing/2014/main" id="{28A28FB0-7464-4B67-8A0A-88B02AE98C83}"/>
                  </a:ext>
                </a:extLst>
              </p14:cNvPr>
              <p14:cNvContentPartPr/>
              <p14:nvPr/>
            </p14:nvContentPartPr>
            <p14:xfrm>
              <a:off x="1630440" y="5266800"/>
              <a:ext cx="3157920" cy="658080"/>
            </p14:xfrm>
          </p:contentPart>
        </mc:Choice>
        <mc:Fallback xmlns="">
          <p:pic>
            <p:nvPicPr>
              <p:cNvPr id="5" name="잉크 4">
                <a:extLst>
                  <a:ext uri="{FF2B5EF4-FFF2-40B4-BE49-F238E27FC236}">
                    <a16:creationId xmlns:a16="http://schemas.microsoft.com/office/drawing/2014/main" id="{28A28FB0-7464-4B67-8A0A-88B02AE98C83}"/>
                  </a:ext>
                </a:extLst>
              </p:cNvPr>
              <p:cNvPicPr/>
              <p:nvPr/>
            </p:nvPicPr>
            <p:blipFill>
              <a:blip r:embed="rId4"/>
              <a:stretch>
                <a:fillRect/>
              </a:stretch>
            </p:blipFill>
            <p:spPr>
              <a:xfrm>
                <a:off x="1621080" y="5257440"/>
                <a:ext cx="3176640" cy="676800"/>
              </a:xfrm>
              <a:prstGeom prst="rect">
                <a:avLst/>
              </a:prstGeom>
            </p:spPr>
          </p:pic>
        </mc:Fallback>
      </mc:AlternateContent>
    </p:spTree>
    <p:extLst>
      <p:ext uri="{BB962C8B-B14F-4D97-AF65-F5344CB8AC3E}">
        <p14:creationId xmlns:p14="http://schemas.microsoft.com/office/powerpoint/2010/main" val="706725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F19427B-5EF3-48D6-9071-1B00C5C463DA}"/>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FD464D78-9FCD-458E-A8F9-EB808923597A}"/>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4058DAF-6A15-4A15-9501-188AC950F6F5}"/>
              </a:ext>
            </a:extLst>
          </p:cNvPr>
          <p:cNvSpPr>
            <a:spLocks noGrp="1"/>
          </p:cNvSpPr>
          <p:nvPr>
            <p:ph type="sldNum" sz="quarter" idx="10"/>
          </p:nvPr>
        </p:nvSpPr>
        <p:spPr/>
        <p:txBody>
          <a:bodyPr/>
          <a:lstStyle/>
          <a:p>
            <a:pPr>
              <a:defRPr/>
            </a:pPr>
            <a:fld id="{B588FE46-BA7F-4104-91FE-E38DF1A09F1E}" type="slidenum">
              <a:rPr lang="en-US" altLang="ko-KR" smtClean="0"/>
              <a:pPr>
                <a:defRPr/>
              </a:pPr>
              <a:t>3</a:t>
            </a:fld>
            <a:endParaRPr lang="en-US" altLang="ko-KR" dirty="0"/>
          </a:p>
        </p:txBody>
      </p:sp>
      <p:graphicFrame>
        <p:nvGraphicFramePr>
          <p:cNvPr id="5" name="개체 4">
            <a:extLst>
              <a:ext uri="{FF2B5EF4-FFF2-40B4-BE49-F238E27FC236}">
                <a16:creationId xmlns:a16="http://schemas.microsoft.com/office/drawing/2014/main" id="{93CCC3F7-2998-4EFA-9631-F68AE699289B}"/>
              </a:ext>
            </a:extLst>
          </p:cNvPr>
          <p:cNvGraphicFramePr>
            <a:graphicFrameLocks noChangeAspect="1"/>
          </p:cNvGraphicFramePr>
          <p:nvPr>
            <p:extLst>
              <p:ext uri="{D42A27DB-BD31-4B8C-83A1-F6EECF244321}">
                <p14:modId xmlns:p14="http://schemas.microsoft.com/office/powerpoint/2010/main" val="4263105027"/>
              </p:ext>
            </p:extLst>
          </p:nvPr>
        </p:nvGraphicFramePr>
        <p:xfrm>
          <a:off x="2362200" y="352585"/>
          <a:ext cx="4343400" cy="6048922"/>
        </p:xfrm>
        <a:graphic>
          <a:graphicData uri="http://schemas.openxmlformats.org/presentationml/2006/ole">
            <mc:AlternateContent xmlns:mc="http://schemas.openxmlformats.org/markup-compatibility/2006">
              <mc:Choice xmlns:v="urn:schemas-microsoft-com:vml" Requires="v">
                <p:oleObj spid="_x0000_s159747" name="비트맵 이미지" r:id="rId3" imgW="2728800" imgH="3800520" progId="Paint.Picture">
                  <p:embed/>
                </p:oleObj>
              </mc:Choice>
              <mc:Fallback>
                <p:oleObj name="비트맵 이미지" r:id="rId3" imgW="2728800" imgH="3800520" progId="Paint.Picture">
                  <p:embed/>
                  <p:pic>
                    <p:nvPicPr>
                      <p:cNvPr id="0" name=""/>
                      <p:cNvPicPr/>
                      <p:nvPr/>
                    </p:nvPicPr>
                    <p:blipFill>
                      <a:blip r:embed="rId4"/>
                      <a:stretch>
                        <a:fillRect/>
                      </a:stretch>
                    </p:blipFill>
                    <p:spPr>
                      <a:xfrm>
                        <a:off x="2362200" y="352585"/>
                        <a:ext cx="4343400" cy="6048922"/>
                      </a:xfrm>
                      <a:prstGeom prst="rect">
                        <a:avLst/>
                      </a:prstGeom>
                    </p:spPr>
                  </p:pic>
                </p:oleObj>
              </mc:Fallback>
            </mc:AlternateContent>
          </a:graphicData>
        </a:graphic>
      </p:graphicFrame>
    </p:spTree>
    <p:extLst>
      <p:ext uri="{BB962C8B-B14F-4D97-AF65-F5344CB8AC3E}">
        <p14:creationId xmlns:p14="http://schemas.microsoft.com/office/powerpoint/2010/main" val="26549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A658DA-96FB-481B-8411-4D4165096B21}"/>
              </a:ext>
            </a:extLst>
          </p:cNvPr>
          <p:cNvSpPr>
            <a:spLocks noGrp="1"/>
          </p:cNvSpPr>
          <p:nvPr>
            <p:ph type="title"/>
          </p:nvPr>
        </p:nvSpPr>
        <p:spPr/>
        <p:txBody>
          <a:bodyPr/>
          <a:lstStyle/>
          <a:p>
            <a:r>
              <a:rPr lang="en-US" altLang="ko-KR" dirty="0"/>
              <a:t>Max Pooling</a:t>
            </a:r>
            <a:endParaRPr lang="ko-KR" altLang="en-US" dirty="0"/>
          </a:p>
        </p:txBody>
      </p:sp>
      <p:sp>
        <p:nvSpPr>
          <p:cNvPr id="3" name="내용 개체 틀 2">
            <a:extLst>
              <a:ext uri="{FF2B5EF4-FFF2-40B4-BE49-F238E27FC236}">
                <a16:creationId xmlns:a16="http://schemas.microsoft.com/office/drawing/2014/main" id="{D5F3E626-6113-421A-B3CE-D98F48C88364}"/>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2DAFBF7-25F5-4A0A-8AB6-D8203EF07414}"/>
              </a:ext>
            </a:extLst>
          </p:cNvPr>
          <p:cNvSpPr>
            <a:spLocks noGrp="1"/>
          </p:cNvSpPr>
          <p:nvPr>
            <p:ph type="sldNum" sz="quarter" idx="10"/>
          </p:nvPr>
        </p:nvSpPr>
        <p:spPr/>
        <p:txBody>
          <a:bodyPr/>
          <a:lstStyle/>
          <a:p>
            <a:pPr>
              <a:defRPr/>
            </a:pPr>
            <a:fld id="{B588FE46-BA7F-4104-91FE-E38DF1A09F1E}" type="slidenum">
              <a:rPr lang="en-US" altLang="ko-KR" smtClean="0"/>
              <a:pPr>
                <a:defRPr/>
              </a:pPr>
              <a:t>30</a:t>
            </a:fld>
            <a:endParaRPr lang="en-US" altLang="ko-KR" dirty="0"/>
          </a:p>
        </p:txBody>
      </p:sp>
      <p:pic>
        <p:nvPicPr>
          <p:cNvPr id="11266" name="Picture 2" descr="alexnet">
            <a:extLst>
              <a:ext uri="{FF2B5EF4-FFF2-40B4-BE49-F238E27FC236}">
                <a16:creationId xmlns:a16="http://schemas.microsoft.com/office/drawing/2014/main" id="{BC72ED45-81EC-4D2B-809F-0415275921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190750"/>
            <a:ext cx="5943600" cy="2476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A5AEB-A24C-47DF-92B5-D9519704A2FE}"/>
              </a:ext>
            </a:extLst>
          </p:cNvPr>
          <p:cNvSpPr txBox="1"/>
          <p:nvPr/>
        </p:nvSpPr>
        <p:spPr>
          <a:xfrm>
            <a:off x="360556" y="6019800"/>
            <a:ext cx="7653452" cy="338554"/>
          </a:xfrm>
          <a:prstGeom prst="rect">
            <a:avLst/>
          </a:prstGeom>
          <a:noFill/>
        </p:spPr>
        <p:txBody>
          <a:bodyPr wrap="square">
            <a:spAutoFit/>
          </a:bodyPr>
          <a:lstStyle/>
          <a:p>
            <a:r>
              <a:rPr lang="ko-KR" altLang="en-US" sz="1600" dirty="0"/>
              <a:t>https://www.mygreatlearning.com/blog/alexnet-the-first-cnn-to-win-image-net/</a:t>
            </a:r>
          </a:p>
        </p:txBody>
      </p:sp>
    </p:spTree>
    <p:extLst>
      <p:ext uri="{BB962C8B-B14F-4D97-AF65-F5344CB8AC3E}">
        <p14:creationId xmlns:p14="http://schemas.microsoft.com/office/powerpoint/2010/main" val="2936459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1E6992-9ED3-4932-BC08-8DE7F0EC3D4C}"/>
              </a:ext>
            </a:extLst>
          </p:cNvPr>
          <p:cNvSpPr>
            <a:spLocks noGrp="1"/>
          </p:cNvSpPr>
          <p:nvPr>
            <p:ph type="title"/>
          </p:nvPr>
        </p:nvSpPr>
        <p:spPr/>
        <p:txBody>
          <a:bodyPr/>
          <a:lstStyle/>
          <a:p>
            <a:r>
              <a:rPr lang="en-US" altLang="ko-KR" dirty="0" err="1"/>
              <a:t>ReLU</a:t>
            </a:r>
            <a:r>
              <a:rPr lang="en-US" altLang="ko-KR" dirty="0"/>
              <a:t> Activation Unit</a:t>
            </a:r>
            <a:endParaRPr lang="ko-KR" altLang="en-US" dirty="0"/>
          </a:p>
        </p:txBody>
      </p:sp>
      <p:sp>
        <p:nvSpPr>
          <p:cNvPr id="3" name="내용 개체 틀 2">
            <a:extLst>
              <a:ext uri="{FF2B5EF4-FFF2-40B4-BE49-F238E27FC236}">
                <a16:creationId xmlns:a16="http://schemas.microsoft.com/office/drawing/2014/main" id="{943F9A4A-88F4-460C-B150-F25C05DB145F}"/>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617F3F4-A986-457C-9939-B974827BAC8D}"/>
              </a:ext>
            </a:extLst>
          </p:cNvPr>
          <p:cNvSpPr>
            <a:spLocks noGrp="1"/>
          </p:cNvSpPr>
          <p:nvPr>
            <p:ph type="sldNum" sz="quarter" idx="10"/>
          </p:nvPr>
        </p:nvSpPr>
        <p:spPr/>
        <p:txBody>
          <a:bodyPr/>
          <a:lstStyle/>
          <a:p>
            <a:pPr>
              <a:defRPr/>
            </a:pPr>
            <a:fld id="{B588FE46-BA7F-4104-91FE-E38DF1A09F1E}" type="slidenum">
              <a:rPr lang="en-US" altLang="ko-KR" smtClean="0"/>
              <a:pPr>
                <a:defRPr/>
              </a:pPr>
              <a:t>31</a:t>
            </a:fld>
            <a:endParaRPr lang="en-US" altLang="ko-KR" dirty="0"/>
          </a:p>
        </p:txBody>
      </p:sp>
      <p:pic>
        <p:nvPicPr>
          <p:cNvPr id="16386" name="Picture 2">
            <a:extLst>
              <a:ext uri="{FF2B5EF4-FFF2-40B4-BE49-F238E27FC236}">
                <a16:creationId xmlns:a16="http://schemas.microsoft.com/office/drawing/2014/main" id="{7F7604CE-88F5-4D0E-90D9-D2FA422EF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838200"/>
            <a:ext cx="4814777" cy="39814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ReLU">
            <a:extLst>
              <a:ext uri="{FF2B5EF4-FFF2-40B4-BE49-F238E27FC236}">
                <a16:creationId xmlns:a16="http://schemas.microsoft.com/office/drawing/2014/main" id="{02BA08F2-FFBA-4C41-8095-D8D8BF187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61281"/>
            <a:ext cx="3143250" cy="3143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DF2DA8-C883-480F-87BE-602EEAA1043F}"/>
              </a:ext>
            </a:extLst>
          </p:cNvPr>
          <p:cNvSpPr txBox="1"/>
          <p:nvPr/>
        </p:nvSpPr>
        <p:spPr>
          <a:xfrm>
            <a:off x="304800" y="5678269"/>
            <a:ext cx="4606118" cy="646331"/>
          </a:xfrm>
          <a:prstGeom prst="rect">
            <a:avLst/>
          </a:prstGeom>
          <a:noFill/>
        </p:spPr>
        <p:txBody>
          <a:bodyPr wrap="square">
            <a:spAutoFit/>
          </a:bodyPr>
          <a:lstStyle/>
          <a:p>
            <a:r>
              <a:rPr lang="ko-KR" altLang="en-US" sz="1800" dirty="0"/>
              <a:t>https://stanford.edu/~shervine/teaching/cs-230/cheatsheet-convolutional-neural-networks</a:t>
            </a:r>
          </a:p>
        </p:txBody>
      </p:sp>
      <p:pic>
        <p:nvPicPr>
          <p:cNvPr id="16390" name="Picture 6" descr="Sigmoid">
            <a:extLst>
              <a:ext uri="{FF2B5EF4-FFF2-40B4-BE49-F238E27FC236}">
                <a16:creationId xmlns:a16="http://schemas.microsoft.com/office/drawing/2014/main" id="{185EB5A1-BE6B-47FF-8F9D-EF24DF2115E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8912" y="1096370"/>
            <a:ext cx="1397000" cy="10477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화살표 연결선 6">
            <a:extLst>
              <a:ext uri="{FF2B5EF4-FFF2-40B4-BE49-F238E27FC236}">
                <a16:creationId xmlns:a16="http://schemas.microsoft.com/office/drawing/2014/main" id="{E05ADD54-FD55-4DA2-80EB-3CEB8C0F1D13}"/>
              </a:ext>
            </a:extLst>
          </p:cNvPr>
          <p:cNvCxnSpPr>
            <a:cxnSpLocks/>
          </p:cNvCxnSpPr>
          <p:nvPr/>
        </p:nvCxnSpPr>
        <p:spPr bwMode="auto">
          <a:xfrm flipH="1">
            <a:off x="6324600" y="2209800"/>
            <a:ext cx="2286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00A4AA64-C041-45BD-8CB0-E9095A03C555}"/>
              </a:ext>
            </a:extLst>
          </p:cNvPr>
          <p:cNvSpPr txBox="1"/>
          <p:nvPr/>
        </p:nvSpPr>
        <p:spPr>
          <a:xfrm>
            <a:off x="6457950" y="2326675"/>
            <a:ext cx="1066800" cy="369332"/>
          </a:xfrm>
          <a:prstGeom prst="rect">
            <a:avLst/>
          </a:prstGeom>
          <a:noFill/>
        </p:spPr>
        <p:txBody>
          <a:bodyPr wrap="square" rtlCol="0">
            <a:spAutoFit/>
          </a:bodyPr>
          <a:lstStyle/>
          <a:p>
            <a:r>
              <a:rPr lang="en-US" altLang="ko-KR" sz="1800" dirty="0"/>
              <a:t>Sigmoid</a:t>
            </a:r>
            <a:endParaRPr lang="ko-KR" altLang="en-US" dirty="0"/>
          </a:p>
        </p:txBody>
      </p:sp>
      <p:pic>
        <p:nvPicPr>
          <p:cNvPr id="14" name="Picture 4" descr="ReLU">
            <a:extLst>
              <a:ext uri="{FF2B5EF4-FFF2-40B4-BE49-F238E27FC236}">
                <a16:creationId xmlns:a16="http://schemas.microsoft.com/office/drawing/2014/main" id="{F0A881F9-600F-4DB9-AB47-A631061DA75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4315" y="3214903"/>
            <a:ext cx="809193" cy="80919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직선 화살표 연결선 14">
            <a:extLst>
              <a:ext uri="{FF2B5EF4-FFF2-40B4-BE49-F238E27FC236}">
                <a16:creationId xmlns:a16="http://schemas.microsoft.com/office/drawing/2014/main" id="{356A6B17-683A-4C4C-818B-0E3830FA4F3B}"/>
              </a:ext>
            </a:extLst>
          </p:cNvPr>
          <p:cNvCxnSpPr>
            <a:cxnSpLocks/>
          </p:cNvCxnSpPr>
          <p:nvPr/>
        </p:nvCxnSpPr>
        <p:spPr bwMode="auto">
          <a:xfrm flipH="1" flipV="1">
            <a:off x="5334000" y="3214903"/>
            <a:ext cx="296575" cy="29029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7" name="TextBox 16">
            <a:extLst>
              <a:ext uri="{FF2B5EF4-FFF2-40B4-BE49-F238E27FC236}">
                <a16:creationId xmlns:a16="http://schemas.microsoft.com/office/drawing/2014/main" id="{2DC6D373-CA54-408E-8CBD-7D2273F96912}"/>
              </a:ext>
            </a:extLst>
          </p:cNvPr>
          <p:cNvSpPr txBox="1"/>
          <p:nvPr/>
        </p:nvSpPr>
        <p:spPr>
          <a:xfrm>
            <a:off x="4848252" y="3365726"/>
            <a:ext cx="809193" cy="369332"/>
          </a:xfrm>
          <a:prstGeom prst="rect">
            <a:avLst/>
          </a:prstGeom>
          <a:noFill/>
        </p:spPr>
        <p:txBody>
          <a:bodyPr wrap="square" rtlCol="0">
            <a:spAutoFit/>
          </a:bodyPr>
          <a:lstStyle/>
          <a:p>
            <a:r>
              <a:rPr lang="en-US" altLang="ko-KR" sz="1800" dirty="0" err="1"/>
              <a:t>ReLU</a:t>
            </a:r>
            <a:endParaRPr lang="ko-KR" altLang="en-US" dirty="0"/>
          </a:p>
        </p:txBody>
      </p:sp>
    </p:spTree>
    <p:extLst>
      <p:ext uri="{BB962C8B-B14F-4D97-AF65-F5344CB8AC3E}">
        <p14:creationId xmlns:p14="http://schemas.microsoft.com/office/powerpoint/2010/main" val="628497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9D6197-D337-4A7F-B48C-3A36F1548AA9}"/>
              </a:ext>
            </a:extLst>
          </p:cNvPr>
          <p:cNvSpPr>
            <a:spLocks noGrp="1"/>
          </p:cNvSpPr>
          <p:nvPr>
            <p:ph type="title"/>
          </p:nvPr>
        </p:nvSpPr>
        <p:spPr/>
        <p:txBody>
          <a:bodyPr/>
          <a:lstStyle/>
          <a:p>
            <a:r>
              <a:rPr lang="en-US" altLang="ko-KR" dirty="0"/>
              <a:t>Dropout</a:t>
            </a:r>
            <a:endParaRPr lang="ko-KR" altLang="en-US" dirty="0"/>
          </a:p>
        </p:txBody>
      </p:sp>
      <p:sp>
        <p:nvSpPr>
          <p:cNvPr id="3" name="내용 개체 틀 2">
            <a:extLst>
              <a:ext uri="{FF2B5EF4-FFF2-40B4-BE49-F238E27FC236}">
                <a16:creationId xmlns:a16="http://schemas.microsoft.com/office/drawing/2014/main" id="{1F4A6884-6E2F-40EE-872B-9741F7D971CC}"/>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402B5C3-7DF4-4C86-B532-96C3ED50BD98}"/>
              </a:ext>
            </a:extLst>
          </p:cNvPr>
          <p:cNvSpPr>
            <a:spLocks noGrp="1"/>
          </p:cNvSpPr>
          <p:nvPr>
            <p:ph type="sldNum" sz="quarter" idx="10"/>
          </p:nvPr>
        </p:nvSpPr>
        <p:spPr/>
        <p:txBody>
          <a:bodyPr/>
          <a:lstStyle/>
          <a:p>
            <a:pPr>
              <a:defRPr/>
            </a:pPr>
            <a:fld id="{B588FE46-BA7F-4104-91FE-E38DF1A09F1E}" type="slidenum">
              <a:rPr lang="en-US" altLang="ko-KR" smtClean="0"/>
              <a:pPr>
                <a:defRPr/>
              </a:pPr>
              <a:t>32</a:t>
            </a:fld>
            <a:endParaRPr lang="en-US" altLang="ko-KR" dirty="0"/>
          </a:p>
        </p:txBody>
      </p:sp>
      <p:pic>
        <p:nvPicPr>
          <p:cNvPr id="14338" name="Picture 2">
            <a:extLst>
              <a:ext uri="{FF2B5EF4-FFF2-40B4-BE49-F238E27FC236}">
                <a16:creationId xmlns:a16="http://schemas.microsoft.com/office/drawing/2014/main" id="{1130FBA1-9C2C-4A52-A70C-F001C401A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914525"/>
            <a:ext cx="5943600" cy="3028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171CF7E-4AC1-4E6B-AAF9-0B2501FE8052}"/>
              </a:ext>
            </a:extLst>
          </p:cNvPr>
          <p:cNvSpPr txBox="1"/>
          <p:nvPr/>
        </p:nvSpPr>
        <p:spPr>
          <a:xfrm>
            <a:off x="228600" y="5987534"/>
            <a:ext cx="7848600" cy="369332"/>
          </a:xfrm>
          <a:prstGeom prst="rect">
            <a:avLst/>
          </a:prstGeom>
          <a:noFill/>
        </p:spPr>
        <p:txBody>
          <a:bodyPr wrap="square">
            <a:spAutoFit/>
          </a:bodyPr>
          <a:lstStyle/>
          <a:p>
            <a:r>
              <a:rPr lang="ko-KR" altLang="en-US" sz="1800" dirty="0"/>
              <a:t>https://www.mygreatlearning.com/blog/alexnet-the-first-cnn-to-win-image-net/</a:t>
            </a:r>
          </a:p>
        </p:txBody>
      </p:sp>
    </p:spTree>
    <p:extLst>
      <p:ext uri="{BB962C8B-B14F-4D97-AF65-F5344CB8AC3E}">
        <p14:creationId xmlns:p14="http://schemas.microsoft.com/office/powerpoint/2010/main" val="231681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3A2973E-DA7B-4EC1-808E-A49DBA235DC4}"/>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4630E17-2D14-4A3B-B1D6-968B9812DC72}"/>
              </a:ext>
            </a:extLst>
          </p:cNvPr>
          <p:cNvSpPr>
            <a:spLocks noGrp="1"/>
          </p:cNvSpPr>
          <p:nvPr>
            <p:ph type="sldNum" sz="quarter" idx="10"/>
          </p:nvPr>
        </p:nvSpPr>
        <p:spPr/>
        <p:txBody>
          <a:bodyPr/>
          <a:lstStyle/>
          <a:p>
            <a:pPr>
              <a:defRPr/>
            </a:pPr>
            <a:fld id="{B588FE46-BA7F-4104-91FE-E38DF1A09F1E}" type="slidenum">
              <a:rPr lang="en-US" altLang="ko-KR" smtClean="0"/>
              <a:pPr>
                <a:defRPr/>
              </a:pPr>
              <a:t>33</a:t>
            </a:fld>
            <a:endParaRPr lang="en-US" altLang="ko-KR" dirty="0"/>
          </a:p>
        </p:txBody>
      </p:sp>
      <p:pic>
        <p:nvPicPr>
          <p:cNvPr id="5" name="Picture 167">
            <a:extLst>
              <a:ext uri="{FF2B5EF4-FFF2-40B4-BE49-F238E27FC236}">
                <a16:creationId xmlns:a16="http://schemas.microsoft.com/office/drawing/2014/main" id="{1C4109F4-DC2E-4433-9FE7-78A45E239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78889"/>
            <a:ext cx="6354762" cy="6164962"/>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CAE9FFFB-7C3E-4871-BD19-02328F091A59}"/>
              </a:ext>
            </a:extLst>
          </p:cNvPr>
          <p:cNvSpPr>
            <a:spLocks noGrp="1"/>
          </p:cNvSpPr>
          <p:nvPr>
            <p:ph type="title"/>
          </p:nvPr>
        </p:nvSpPr>
        <p:spPr/>
        <p:txBody>
          <a:bodyPr/>
          <a:lstStyle/>
          <a:p>
            <a:r>
              <a:rPr lang="en-US" altLang="ko-KR" dirty="0"/>
              <a:t>Dropout</a:t>
            </a:r>
            <a:endParaRPr lang="ko-KR" altLang="en-US" dirty="0"/>
          </a:p>
        </p:txBody>
      </p:sp>
      <p:sp>
        <p:nvSpPr>
          <p:cNvPr id="6" name="TextBox 5">
            <a:extLst>
              <a:ext uri="{FF2B5EF4-FFF2-40B4-BE49-F238E27FC236}">
                <a16:creationId xmlns:a16="http://schemas.microsoft.com/office/drawing/2014/main" id="{7770DB08-1D57-47CE-904D-F837A94D6119}"/>
              </a:ext>
            </a:extLst>
          </p:cNvPr>
          <p:cNvSpPr txBox="1"/>
          <p:nvPr/>
        </p:nvSpPr>
        <p:spPr>
          <a:xfrm>
            <a:off x="304800" y="5898760"/>
            <a:ext cx="3429000" cy="584775"/>
          </a:xfrm>
          <a:prstGeom prst="rect">
            <a:avLst/>
          </a:prstGeom>
          <a:noFill/>
        </p:spPr>
        <p:txBody>
          <a:bodyPr wrap="square" rtlCol="0">
            <a:spAutoFit/>
          </a:bodyPr>
          <a:lstStyle/>
          <a:p>
            <a:r>
              <a:rPr lang="en-US" altLang="ko-KR" sz="1600" dirty="0"/>
              <a:t>I. Goodfellow et al. (2016) Deep Learning, </a:t>
            </a:r>
            <a:r>
              <a:rPr lang="en-US" altLang="ko-KR" sz="1600" i="1" dirty="0"/>
              <a:t>MIT Press</a:t>
            </a:r>
            <a:endParaRPr lang="ko-KR" altLang="en-US" sz="1600" i="1" dirty="0"/>
          </a:p>
        </p:txBody>
      </p:sp>
    </p:spTree>
    <p:extLst>
      <p:ext uri="{BB962C8B-B14F-4D97-AF65-F5344CB8AC3E}">
        <p14:creationId xmlns:p14="http://schemas.microsoft.com/office/powerpoint/2010/main" val="829694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AA7C48-ABDB-45AA-B91A-6A9650EE8005}"/>
              </a:ext>
            </a:extLst>
          </p:cNvPr>
          <p:cNvSpPr>
            <a:spLocks noGrp="1"/>
          </p:cNvSpPr>
          <p:nvPr>
            <p:ph type="title"/>
          </p:nvPr>
        </p:nvSpPr>
        <p:spPr/>
        <p:txBody>
          <a:bodyPr/>
          <a:lstStyle/>
          <a:p>
            <a:r>
              <a:rPr lang="en-US" altLang="ko-KR" dirty="0"/>
              <a:t>Data Augmentation</a:t>
            </a:r>
            <a:endParaRPr lang="ko-KR" altLang="en-US" dirty="0"/>
          </a:p>
        </p:txBody>
      </p:sp>
      <p:sp>
        <p:nvSpPr>
          <p:cNvPr id="3" name="내용 개체 틀 2">
            <a:extLst>
              <a:ext uri="{FF2B5EF4-FFF2-40B4-BE49-F238E27FC236}">
                <a16:creationId xmlns:a16="http://schemas.microsoft.com/office/drawing/2014/main" id="{C7BDAEE5-BAEA-4AFB-9F00-9972F8F1D353}"/>
              </a:ext>
            </a:extLst>
          </p:cNvPr>
          <p:cNvSpPr>
            <a:spLocks noGrp="1"/>
          </p:cNvSpPr>
          <p:nvPr>
            <p:ph idx="1"/>
          </p:nvPr>
        </p:nvSpPr>
        <p:spPr>
          <a:xfrm>
            <a:off x="381000" y="1066800"/>
            <a:ext cx="8839200" cy="5105400"/>
          </a:xfrm>
        </p:spPr>
        <p:txBody>
          <a:bodyPr/>
          <a:lstStyle/>
          <a:p>
            <a:r>
              <a:rPr lang="en-US" altLang="ko-KR" dirty="0"/>
              <a:t>Flipping, jittering, cropping, color normalization, etc.</a:t>
            </a:r>
            <a:endParaRPr lang="ko-KR" altLang="en-US" dirty="0"/>
          </a:p>
        </p:txBody>
      </p:sp>
      <p:sp>
        <p:nvSpPr>
          <p:cNvPr id="4" name="슬라이드 번호 개체 틀 3">
            <a:extLst>
              <a:ext uri="{FF2B5EF4-FFF2-40B4-BE49-F238E27FC236}">
                <a16:creationId xmlns:a16="http://schemas.microsoft.com/office/drawing/2014/main" id="{DCFA12F0-F641-4747-B7F1-B5E1D2510E90}"/>
              </a:ext>
            </a:extLst>
          </p:cNvPr>
          <p:cNvSpPr>
            <a:spLocks noGrp="1"/>
          </p:cNvSpPr>
          <p:nvPr>
            <p:ph type="sldNum" sz="quarter" idx="10"/>
          </p:nvPr>
        </p:nvSpPr>
        <p:spPr/>
        <p:txBody>
          <a:bodyPr/>
          <a:lstStyle/>
          <a:p>
            <a:pPr>
              <a:defRPr/>
            </a:pPr>
            <a:fld id="{B588FE46-BA7F-4104-91FE-E38DF1A09F1E}" type="slidenum">
              <a:rPr lang="en-US" altLang="ko-KR" smtClean="0"/>
              <a:pPr>
                <a:defRPr/>
              </a:pPr>
              <a:t>34</a:t>
            </a:fld>
            <a:endParaRPr lang="en-US" altLang="ko-KR" dirty="0"/>
          </a:p>
        </p:txBody>
      </p:sp>
      <p:pic>
        <p:nvPicPr>
          <p:cNvPr id="15368" name="Picture 8">
            <a:extLst>
              <a:ext uri="{FF2B5EF4-FFF2-40B4-BE49-F238E27FC236}">
                <a16:creationId xmlns:a16="http://schemas.microsoft.com/office/drawing/2014/main" id="{B9A020E7-C644-4A43-86F6-1D28435F8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329077"/>
            <a:ext cx="4973918" cy="279783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805CD7A-2BF6-49F6-A415-0BFDD69A88C4}"/>
              </a:ext>
            </a:extLst>
          </p:cNvPr>
          <p:cNvSpPr txBox="1"/>
          <p:nvPr/>
        </p:nvSpPr>
        <p:spPr>
          <a:xfrm>
            <a:off x="304800" y="5892225"/>
            <a:ext cx="3886200" cy="584775"/>
          </a:xfrm>
          <a:prstGeom prst="rect">
            <a:avLst/>
          </a:prstGeom>
          <a:noFill/>
        </p:spPr>
        <p:txBody>
          <a:bodyPr wrap="square">
            <a:spAutoFit/>
          </a:bodyPr>
          <a:lstStyle/>
          <a:p>
            <a:r>
              <a:rPr lang="ko-KR" altLang="en-US" sz="1600" dirty="0"/>
              <a:t>https://www.mygreatlearning.com/blog/alexnet-the-first-cnn-to-win-image-net/</a:t>
            </a:r>
          </a:p>
        </p:txBody>
      </p:sp>
      <p:pic>
        <p:nvPicPr>
          <p:cNvPr id="15366" name="Picture 6">
            <a:extLst>
              <a:ext uri="{FF2B5EF4-FFF2-40B4-BE49-F238E27FC236}">
                <a16:creationId xmlns:a16="http://schemas.microsoft.com/office/drawing/2014/main" id="{DB61F7D5-F222-4E58-94AD-B0E850A62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573" y="1726913"/>
            <a:ext cx="4339773"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723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1E30B1-3ABF-41DC-B920-417C734C3E22}"/>
              </a:ext>
            </a:extLst>
          </p:cNvPr>
          <p:cNvSpPr>
            <a:spLocks noGrp="1"/>
          </p:cNvSpPr>
          <p:nvPr>
            <p:ph type="title"/>
          </p:nvPr>
        </p:nvSpPr>
        <p:spPr/>
        <p:txBody>
          <a:bodyPr/>
          <a:lstStyle/>
          <a:p>
            <a:r>
              <a:rPr lang="en-US" altLang="ko-KR" dirty="0"/>
              <a:t>Stochastic Gradient Descent (SGD)</a:t>
            </a:r>
            <a:endParaRPr lang="ko-KR" altLang="en-US" dirty="0"/>
          </a:p>
        </p:txBody>
      </p:sp>
      <p:sp>
        <p:nvSpPr>
          <p:cNvPr id="3" name="내용 개체 틀 2">
            <a:extLst>
              <a:ext uri="{FF2B5EF4-FFF2-40B4-BE49-F238E27FC236}">
                <a16:creationId xmlns:a16="http://schemas.microsoft.com/office/drawing/2014/main" id="{272A0FD0-B8FD-48D0-8098-85832AB5C278}"/>
              </a:ext>
            </a:extLst>
          </p:cNvPr>
          <p:cNvSpPr>
            <a:spLocks noGrp="1"/>
          </p:cNvSpPr>
          <p:nvPr>
            <p:ph idx="1"/>
          </p:nvPr>
        </p:nvSpPr>
        <p:spPr/>
        <p:txBody>
          <a:bodyPr/>
          <a:lstStyle/>
          <a:p>
            <a:r>
              <a:rPr lang="en-US" altLang="ko-KR" dirty="0"/>
              <a:t>Gradient Descent</a:t>
            </a:r>
          </a:p>
          <a:p>
            <a:endParaRPr lang="en-US" altLang="ko-KR" dirty="0"/>
          </a:p>
          <a:p>
            <a:endParaRPr lang="en-US" altLang="ko-KR" dirty="0"/>
          </a:p>
          <a:p>
            <a:endParaRPr lang="en-US" altLang="ko-KR" dirty="0"/>
          </a:p>
          <a:p>
            <a:r>
              <a:rPr lang="en-US" altLang="ko-KR" dirty="0"/>
              <a:t>Sample small number of data and update w using the gradient calculated with those data.</a:t>
            </a:r>
          </a:p>
          <a:p>
            <a:endParaRPr lang="en-US" altLang="ko-KR" dirty="0"/>
          </a:p>
          <a:p>
            <a:endParaRPr lang="en-US" altLang="ko-KR" dirty="0"/>
          </a:p>
          <a:p>
            <a:r>
              <a:rPr lang="en-US" altLang="ko-KR" dirty="0" err="1"/>
              <a:t>AlexNet</a:t>
            </a:r>
            <a:r>
              <a:rPr lang="en-US" altLang="ko-KR" dirty="0"/>
              <a:t>: batch size of 128 (out of 1.2 million images)</a:t>
            </a:r>
            <a:endParaRPr lang="ko-KR" altLang="en-US" dirty="0"/>
          </a:p>
        </p:txBody>
      </p:sp>
      <p:sp>
        <p:nvSpPr>
          <p:cNvPr id="4" name="슬라이드 번호 개체 틀 3">
            <a:extLst>
              <a:ext uri="{FF2B5EF4-FFF2-40B4-BE49-F238E27FC236}">
                <a16:creationId xmlns:a16="http://schemas.microsoft.com/office/drawing/2014/main" id="{D580F36B-D309-45E9-8EF4-F3D384B8609A}"/>
              </a:ext>
            </a:extLst>
          </p:cNvPr>
          <p:cNvSpPr>
            <a:spLocks noGrp="1"/>
          </p:cNvSpPr>
          <p:nvPr>
            <p:ph type="sldNum" sz="quarter" idx="10"/>
          </p:nvPr>
        </p:nvSpPr>
        <p:spPr/>
        <p:txBody>
          <a:bodyPr/>
          <a:lstStyle/>
          <a:p>
            <a:pPr>
              <a:defRPr/>
            </a:pPr>
            <a:fld id="{B588FE46-BA7F-4104-91FE-E38DF1A09F1E}" type="slidenum">
              <a:rPr lang="en-US" altLang="ko-KR" smtClean="0"/>
              <a:pPr>
                <a:defRPr/>
              </a:pPr>
              <a:t>35</a:t>
            </a:fld>
            <a:endParaRPr lang="en-US" altLang="ko-KR" dirty="0"/>
          </a:p>
        </p:txBody>
      </p:sp>
      <p:graphicFrame>
        <p:nvGraphicFramePr>
          <p:cNvPr id="5" name="Object 3">
            <a:extLst>
              <a:ext uri="{FF2B5EF4-FFF2-40B4-BE49-F238E27FC236}">
                <a16:creationId xmlns:a16="http://schemas.microsoft.com/office/drawing/2014/main" id="{7F8E35A2-B6D0-49C1-A4B0-2A3B163DF735}"/>
              </a:ext>
            </a:extLst>
          </p:cNvPr>
          <p:cNvGraphicFramePr>
            <a:graphicFrameLocks noChangeAspect="1"/>
          </p:cNvGraphicFramePr>
          <p:nvPr>
            <p:extLst>
              <p:ext uri="{D42A27DB-BD31-4B8C-83A1-F6EECF244321}">
                <p14:modId xmlns:p14="http://schemas.microsoft.com/office/powerpoint/2010/main" val="2114722627"/>
              </p:ext>
            </p:extLst>
          </p:nvPr>
        </p:nvGraphicFramePr>
        <p:xfrm>
          <a:off x="5181600" y="1752600"/>
          <a:ext cx="2921000" cy="858838"/>
        </p:xfrm>
        <a:graphic>
          <a:graphicData uri="http://schemas.openxmlformats.org/presentationml/2006/ole">
            <mc:AlternateContent xmlns:mc="http://schemas.openxmlformats.org/markup-compatibility/2006">
              <mc:Choice xmlns:v="urn:schemas-microsoft-com:vml" Requires="v">
                <p:oleObj spid="_x0000_s5158" name="Formula" r:id="rId4" imgW="1002240" imgH="289800" progId="Equation.Ribbit">
                  <p:embed/>
                </p:oleObj>
              </mc:Choice>
              <mc:Fallback>
                <p:oleObj name="Formula" r:id="rId4" imgW="1002240" imgH="289800" progId="Equation.Ribbit">
                  <p:embed/>
                  <p:pic>
                    <p:nvPicPr>
                      <p:cNvPr id="6" name="Object 3">
                        <a:extLst>
                          <a:ext uri="{FF2B5EF4-FFF2-40B4-BE49-F238E27FC236}">
                            <a16:creationId xmlns:a16="http://schemas.microsoft.com/office/drawing/2014/main" id="{9EAE3E3F-EA9C-423B-A64F-AAF21C27E317}"/>
                          </a:ext>
                        </a:extLst>
                      </p:cNvPr>
                      <p:cNvPicPr>
                        <a:picLocks noChangeAspect="1" noChangeArrowheads="1"/>
                      </p:cNvPicPr>
                      <p:nvPr/>
                    </p:nvPicPr>
                    <p:blipFill>
                      <a:blip r:embed="rId5"/>
                      <a:srcRect/>
                      <a:stretch>
                        <a:fillRect/>
                      </a:stretch>
                    </p:blipFill>
                    <p:spPr bwMode="auto">
                      <a:xfrm>
                        <a:off x="5181600" y="1752600"/>
                        <a:ext cx="292100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3">
            <a:extLst>
              <a:ext uri="{FF2B5EF4-FFF2-40B4-BE49-F238E27FC236}">
                <a16:creationId xmlns:a16="http://schemas.microsoft.com/office/drawing/2014/main" id="{1B7BD4CD-2724-40D3-AD40-EFB11F4F266B}"/>
              </a:ext>
            </a:extLst>
          </p:cNvPr>
          <p:cNvGraphicFramePr>
            <a:graphicFrameLocks noChangeAspect="1"/>
          </p:cNvGraphicFramePr>
          <p:nvPr>
            <p:extLst>
              <p:ext uri="{D42A27DB-BD31-4B8C-83A1-F6EECF244321}">
                <p14:modId xmlns:p14="http://schemas.microsoft.com/office/powerpoint/2010/main" val="2806944262"/>
              </p:ext>
            </p:extLst>
          </p:nvPr>
        </p:nvGraphicFramePr>
        <p:xfrm>
          <a:off x="917575" y="1676400"/>
          <a:ext cx="3578225" cy="1084263"/>
        </p:xfrm>
        <a:graphic>
          <a:graphicData uri="http://schemas.openxmlformats.org/presentationml/2006/ole">
            <mc:AlternateContent xmlns:mc="http://schemas.openxmlformats.org/markup-compatibility/2006">
              <mc:Choice xmlns:v="urn:schemas-microsoft-com:vml" Requires="v">
                <p:oleObj spid="_x0000_s5159" name="Formula" r:id="rId6" imgW="1327320" imgH="396360" progId="Equation.Ribbit">
                  <p:embed/>
                </p:oleObj>
              </mc:Choice>
              <mc:Fallback>
                <p:oleObj name="Formula" r:id="rId6" imgW="1327320" imgH="396360" progId="Equation.Ribbit">
                  <p:embed/>
                  <p:pic>
                    <p:nvPicPr>
                      <p:cNvPr id="5" name="Object 3">
                        <a:extLst>
                          <a:ext uri="{FF2B5EF4-FFF2-40B4-BE49-F238E27FC236}">
                            <a16:creationId xmlns:a16="http://schemas.microsoft.com/office/drawing/2014/main" id="{7F8E35A2-B6D0-49C1-A4B0-2A3B163DF735}"/>
                          </a:ext>
                        </a:extLst>
                      </p:cNvPr>
                      <p:cNvPicPr>
                        <a:picLocks noChangeAspect="1" noChangeArrowheads="1"/>
                      </p:cNvPicPr>
                      <p:nvPr/>
                    </p:nvPicPr>
                    <p:blipFill>
                      <a:blip r:embed="rId7"/>
                      <a:srcRect/>
                      <a:stretch>
                        <a:fillRect/>
                      </a:stretch>
                    </p:blipFill>
                    <p:spPr bwMode="auto">
                      <a:xfrm>
                        <a:off x="917575" y="1676400"/>
                        <a:ext cx="3578225" cy="1084263"/>
                      </a:xfrm>
                      <a:prstGeom prst="rect">
                        <a:avLst/>
                      </a:prstGeom>
                      <a:noFill/>
                    </p:spPr>
                  </p:pic>
                </p:oleObj>
              </mc:Fallback>
            </mc:AlternateContent>
          </a:graphicData>
        </a:graphic>
      </p:graphicFrame>
      <p:graphicFrame>
        <p:nvGraphicFramePr>
          <p:cNvPr id="7" name="Object 3">
            <a:extLst>
              <a:ext uri="{FF2B5EF4-FFF2-40B4-BE49-F238E27FC236}">
                <a16:creationId xmlns:a16="http://schemas.microsoft.com/office/drawing/2014/main" id="{472F55B1-F478-4508-A124-B9E19E716CC3}"/>
              </a:ext>
            </a:extLst>
          </p:cNvPr>
          <p:cNvGraphicFramePr>
            <a:graphicFrameLocks noChangeAspect="1"/>
          </p:cNvGraphicFramePr>
          <p:nvPr>
            <p:extLst>
              <p:ext uri="{D42A27DB-BD31-4B8C-83A1-F6EECF244321}">
                <p14:modId xmlns:p14="http://schemas.microsoft.com/office/powerpoint/2010/main" val="3133279750"/>
              </p:ext>
            </p:extLst>
          </p:nvPr>
        </p:nvGraphicFramePr>
        <p:xfrm>
          <a:off x="3295650" y="4264025"/>
          <a:ext cx="2940050" cy="373063"/>
        </p:xfrm>
        <a:graphic>
          <a:graphicData uri="http://schemas.openxmlformats.org/presentationml/2006/ole">
            <mc:AlternateContent xmlns:mc="http://schemas.openxmlformats.org/markup-compatibility/2006">
              <mc:Choice xmlns:v="urn:schemas-microsoft-com:vml" Requires="v">
                <p:oleObj spid="_x0000_s5160" name="Formula" r:id="rId8" imgW="1091160" imgH="137160" progId="Equation.Ribbit">
                  <p:embed/>
                </p:oleObj>
              </mc:Choice>
              <mc:Fallback>
                <p:oleObj name="Formula" r:id="rId8" imgW="1091160" imgH="137160" progId="Equation.Ribbit">
                  <p:embed/>
                  <p:pic>
                    <p:nvPicPr>
                      <p:cNvPr id="6" name="Object 3">
                        <a:extLst>
                          <a:ext uri="{FF2B5EF4-FFF2-40B4-BE49-F238E27FC236}">
                            <a16:creationId xmlns:a16="http://schemas.microsoft.com/office/drawing/2014/main" id="{1B7BD4CD-2724-40D3-AD40-EFB11F4F266B}"/>
                          </a:ext>
                        </a:extLst>
                      </p:cNvPr>
                      <p:cNvPicPr>
                        <a:picLocks noChangeAspect="1" noChangeArrowheads="1"/>
                      </p:cNvPicPr>
                      <p:nvPr/>
                    </p:nvPicPr>
                    <p:blipFill>
                      <a:blip r:embed="rId9"/>
                      <a:srcRect/>
                      <a:stretch>
                        <a:fillRect/>
                      </a:stretch>
                    </p:blipFill>
                    <p:spPr bwMode="auto">
                      <a:xfrm>
                        <a:off x="3295650" y="4264025"/>
                        <a:ext cx="2940050" cy="373063"/>
                      </a:xfrm>
                      <a:prstGeom prst="rect">
                        <a:avLst/>
                      </a:prstGeom>
                      <a:noFill/>
                    </p:spPr>
                  </p:pic>
                </p:oleObj>
              </mc:Fallback>
            </mc:AlternateContent>
          </a:graphicData>
        </a:graphic>
      </p:graphicFrame>
    </p:spTree>
    <p:extLst>
      <p:ext uri="{BB962C8B-B14F-4D97-AF65-F5344CB8AC3E}">
        <p14:creationId xmlns:p14="http://schemas.microsoft.com/office/powerpoint/2010/main" val="1680970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0270A-3EB9-4D57-BF63-9B392C318F0A}"/>
              </a:ext>
            </a:extLst>
          </p:cNvPr>
          <p:cNvSpPr>
            <a:spLocks noGrp="1"/>
          </p:cNvSpPr>
          <p:nvPr>
            <p:ph type="title"/>
          </p:nvPr>
        </p:nvSpPr>
        <p:spPr/>
        <p:txBody>
          <a:bodyPr/>
          <a:lstStyle/>
          <a:p>
            <a:r>
              <a:rPr lang="en-US" altLang="ko-KR" dirty="0"/>
              <a:t>Test</a:t>
            </a:r>
            <a:r>
              <a:rPr lang="ko-KR" altLang="en-US" dirty="0"/>
              <a:t> </a:t>
            </a:r>
            <a:r>
              <a:rPr lang="en-US" altLang="ko-KR" dirty="0"/>
              <a:t>of</a:t>
            </a:r>
            <a:r>
              <a:rPr lang="ko-KR" altLang="en-US" dirty="0"/>
              <a:t> </a:t>
            </a:r>
            <a:r>
              <a:rPr lang="en-US" altLang="ko-KR" dirty="0"/>
              <a:t>Time</a:t>
            </a:r>
            <a:r>
              <a:rPr lang="ko-KR" altLang="en-US" dirty="0"/>
              <a:t> </a:t>
            </a:r>
            <a:r>
              <a:rPr lang="en-US" altLang="ko-KR" dirty="0"/>
              <a:t>Awards</a:t>
            </a:r>
            <a:r>
              <a:rPr lang="ko-KR" altLang="en-US" dirty="0"/>
              <a:t> </a:t>
            </a:r>
            <a:r>
              <a:rPr lang="en-US" altLang="ko-KR" dirty="0"/>
              <a:t>at</a:t>
            </a:r>
            <a:r>
              <a:rPr lang="ko-KR" altLang="en-US" dirty="0"/>
              <a:t> </a:t>
            </a:r>
            <a:r>
              <a:rPr lang="en-US" altLang="ko-KR" dirty="0" err="1"/>
              <a:t>NeurIPS</a:t>
            </a:r>
            <a:endParaRPr lang="ko-KR" altLang="en-US" dirty="0"/>
          </a:p>
        </p:txBody>
      </p:sp>
      <p:sp>
        <p:nvSpPr>
          <p:cNvPr id="3" name="내용 개체 틀 2">
            <a:extLst>
              <a:ext uri="{FF2B5EF4-FFF2-40B4-BE49-F238E27FC236}">
                <a16:creationId xmlns:a16="http://schemas.microsoft.com/office/drawing/2014/main" id="{43B4D03B-0C5D-420D-9FF5-B7A41E55A954}"/>
              </a:ext>
            </a:extLst>
          </p:cNvPr>
          <p:cNvSpPr>
            <a:spLocks noGrp="1"/>
          </p:cNvSpPr>
          <p:nvPr>
            <p:ph idx="1"/>
          </p:nvPr>
        </p:nvSpPr>
        <p:spPr>
          <a:xfrm>
            <a:off x="381000" y="1066800"/>
            <a:ext cx="8305800" cy="5105400"/>
          </a:xfrm>
        </p:spPr>
        <p:txBody>
          <a:bodyPr/>
          <a:lstStyle/>
          <a:p>
            <a:r>
              <a:rPr lang="en-US" altLang="ko-KR" sz="1800" dirty="0"/>
              <a:t>paper published about a decade ago at </a:t>
            </a:r>
            <a:r>
              <a:rPr lang="en-US" altLang="ko-KR" sz="1800" dirty="0" err="1"/>
              <a:t>NeurIPS</a:t>
            </a:r>
            <a:r>
              <a:rPr lang="en-US" altLang="ko-KR" sz="1800" dirty="0"/>
              <a:t> and that was deemed to have had a particularly significant and lasting impact on our community</a:t>
            </a:r>
            <a:endParaRPr lang="en-US" altLang="ko-KR" sz="2000" dirty="0"/>
          </a:p>
          <a:p>
            <a:r>
              <a:rPr lang="en-US" altLang="ko-KR" dirty="0"/>
              <a:t>2017</a:t>
            </a:r>
          </a:p>
          <a:p>
            <a:pPr lvl="1"/>
            <a:r>
              <a:rPr lang="en-US" altLang="ko-KR" sz="2400" dirty="0"/>
              <a:t>Random Features for Large-Scale Kernel Machines (2007)</a:t>
            </a:r>
            <a:endParaRPr lang="en-US" altLang="ko-KR" dirty="0"/>
          </a:p>
          <a:p>
            <a:r>
              <a:rPr lang="en-US" altLang="ko-KR" dirty="0"/>
              <a:t>2018</a:t>
            </a:r>
          </a:p>
          <a:p>
            <a:pPr lvl="1"/>
            <a:r>
              <a:rPr lang="en-US" altLang="ko-KR" sz="2400" dirty="0"/>
              <a:t>The Tradeoffs of Large Scale Learning (2007)</a:t>
            </a:r>
            <a:endParaRPr lang="en-US" altLang="ko-KR" dirty="0"/>
          </a:p>
          <a:p>
            <a:r>
              <a:rPr lang="en-US" altLang="ko-KR" dirty="0"/>
              <a:t>2019</a:t>
            </a:r>
          </a:p>
          <a:p>
            <a:pPr lvl="1"/>
            <a:r>
              <a:rPr lang="en-US" altLang="ko-KR" sz="2400" dirty="0"/>
              <a:t>Dual Averaging Method for Regularized Stochastic Learning and Online Optimization (2009)</a:t>
            </a:r>
            <a:endParaRPr lang="en-US" altLang="ko-KR" dirty="0"/>
          </a:p>
          <a:p>
            <a:r>
              <a:rPr lang="en-US" altLang="ko-KR" dirty="0"/>
              <a:t>2020</a:t>
            </a:r>
          </a:p>
          <a:p>
            <a:pPr lvl="1"/>
            <a:r>
              <a:rPr lang="en-US" altLang="ko-KR" sz="2400" dirty="0"/>
              <a:t>HOGWILD!: A Lock-Free Approach to Parallelizing Stochastic Gradient Descent (2011) </a:t>
            </a:r>
          </a:p>
          <a:p>
            <a:endParaRPr lang="ko-KR" altLang="en-US" dirty="0"/>
          </a:p>
        </p:txBody>
      </p:sp>
      <p:sp>
        <p:nvSpPr>
          <p:cNvPr id="4" name="슬라이드 번호 개체 틀 3">
            <a:extLst>
              <a:ext uri="{FF2B5EF4-FFF2-40B4-BE49-F238E27FC236}">
                <a16:creationId xmlns:a16="http://schemas.microsoft.com/office/drawing/2014/main" id="{8D7C303F-0426-4E79-ADF7-F5E61560D677}"/>
              </a:ext>
            </a:extLst>
          </p:cNvPr>
          <p:cNvSpPr>
            <a:spLocks noGrp="1"/>
          </p:cNvSpPr>
          <p:nvPr>
            <p:ph type="sldNum" sz="quarter" idx="10"/>
          </p:nvPr>
        </p:nvSpPr>
        <p:spPr/>
        <p:txBody>
          <a:bodyPr/>
          <a:lstStyle/>
          <a:p>
            <a:pPr>
              <a:defRPr/>
            </a:pPr>
            <a:fld id="{B588FE46-BA7F-4104-91FE-E38DF1A09F1E}" type="slidenum">
              <a:rPr lang="en-US" altLang="ko-KR" smtClean="0"/>
              <a:pPr>
                <a:defRPr/>
              </a:pPr>
              <a:t>36</a:t>
            </a:fld>
            <a:endParaRPr lang="en-US" altLang="ko-KR" dirty="0"/>
          </a:p>
        </p:txBody>
      </p:sp>
    </p:spTree>
    <p:extLst>
      <p:ext uri="{BB962C8B-B14F-4D97-AF65-F5344CB8AC3E}">
        <p14:creationId xmlns:p14="http://schemas.microsoft.com/office/powerpoint/2010/main" val="6422502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79D6197-D337-4A7F-B48C-3A36F1548AA9}"/>
              </a:ext>
            </a:extLst>
          </p:cNvPr>
          <p:cNvSpPr>
            <a:spLocks noGrp="1"/>
          </p:cNvSpPr>
          <p:nvPr>
            <p:ph type="title"/>
          </p:nvPr>
        </p:nvSpPr>
        <p:spPr/>
        <p:txBody>
          <a:bodyPr/>
          <a:lstStyle/>
          <a:p>
            <a:r>
              <a:rPr lang="en-US" altLang="ko-KR" dirty="0"/>
              <a:t>Batch Normalization</a:t>
            </a:r>
            <a:endParaRPr lang="ko-KR" altLang="en-US" dirty="0"/>
          </a:p>
        </p:txBody>
      </p:sp>
      <p:sp>
        <p:nvSpPr>
          <p:cNvPr id="3" name="내용 개체 틀 2">
            <a:extLst>
              <a:ext uri="{FF2B5EF4-FFF2-40B4-BE49-F238E27FC236}">
                <a16:creationId xmlns:a16="http://schemas.microsoft.com/office/drawing/2014/main" id="{1F4A6884-6E2F-40EE-872B-9741F7D971CC}"/>
              </a:ext>
            </a:extLst>
          </p:cNvPr>
          <p:cNvSpPr>
            <a:spLocks noGrp="1"/>
          </p:cNvSpPr>
          <p:nvPr>
            <p:ph idx="1"/>
          </p:nvPr>
        </p:nvSpPr>
        <p:spPr/>
        <p:txBody>
          <a:bodyPr/>
          <a:lstStyle/>
          <a:p>
            <a:r>
              <a:rPr lang="en-US" altLang="ko-KR" dirty="0"/>
              <a:t>Adaptive </a:t>
            </a:r>
            <a:r>
              <a:rPr lang="en-US" altLang="ko-KR" dirty="0" err="1"/>
              <a:t>reparametrization</a:t>
            </a:r>
            <a:r>
              <a:rPr lang="en-US" altLang="ko-KR" dirty="0"/>
              <a:t> to make the output have zero mean and unit variance.</a:t>
            </a:r>
          </a:p>
          <a:p>
            <a:endParaRPr lang="en-US" altLang="ko-KR" dirty="0"/>
          </a:p>
          <a:p>
            <a:endParaRPr lang="en-US" altLang="ko-KR" dirty="0"/>
          </a:p>
          <a:p>
            <a:endParaRPr lang="en-US" altLang="ko-KR" dirty="0"/>
          </a:p>
          <a:p>
            <a:r>
              <a:rPr lang="en-US" altLang="ko-KR" dirty="0"/>
              <a:t>The gradient will never propose an operation that acts simply to increase the standard deviation or mean of output</a:t>
            </a:r>
            <a:endParaRPr lang="ko-KR" altLang="en-US" dirty="0"/>
          </a:p>
        </p:txBody>
      </p:sp>
      <p:sp>
        <p:nvSpPr>
          <p:cNvPr id="4" name="슬라이드 번호 개체 틀 3">
            <a:extLst>
              <a:ext uri="{FF2B5EF4-FFF2-40B4-BE49-F238E27FC236}">
                <a16:creationId xmlns:a16="http://schemas.microsoft.com/office/drawing/2014/main" id="{C402B5C3-7DF4-4C86-B532-96C3ED50BD98}"/>
              </a:ext>
            </a:extLst>
          </p:cNvPr>
          <p:cNvSpPr>
            <a:spLocks noGrp="1"/>
          </p:cNvSpPr>
          <p:nvPr>
            <p:ph type="sldNum" sz="quarter" idx="10"/>
          </p:nvPr>
        </p:nvSpPr>
        <p:spPr/>
        <p:txBody>
          <a:bodyPr/>
          <a:lstStyle/>
          <a:p>
            <a:pPr>
              <a:defRPr/>
            </a:pPr>
            <a:fld id="{B588FE46-BA7F-4104-91FE-E38DF1A09F1E}" type="slidenum">
              <a:rPr lang="en-US" altLang="ko-KR" smtClean="0"/>
              <a:pPr>
                <a:defRPr/>
              </a:pPr>
              <a:t>37</a:t>
            </a:fld>
            <a:endParaRPr lang="en-US" altLang="ko-KR" dirty="0"/>
          </a:p>
        </p:txBody>
      </p:sp>
      <p:graphicFrame>
        <p:nvGraphicFramePr>
          <p:cNvPr id="5" name="Object 3">
            <a:extLst>
              <a:ext uri="{FF2B5EF4-FFF2-40B4-BE49-F238E27FC236}">
                <a16:creationId xmlns:a16="http://schemas.microsoft.com/office/drawing/2014/main" id="{3C869758-510C-4577-946D-A6836B3DCF7A}"/>
              </a:ext>
            </a:extLst>
          </p:cNvPr>
          <p:cNvGraphicFramePr>
            <a:graphicFrameLocks noChangeAspect="1"/>
          </p:cNvGraphicFramePr>
          <p:nvPr>
            <p:extLst>
              <p:ext uri="{D42A27DB-BD31-4B8C-83A1-F6EECF244321}">
                <p14:modId xmlns:p14="http://schemas.microsoft.com/office/powerpoint/2010/main" val="3793502117"/>
              </p:ext>
            </p:extLst>
          </p:nvPr>
        </p:nvGraphicFramePr>
        <p:xfrm>
          <a:off x="2971800" y="2209800"/>
          <a:ext cx="1862138" cy="790575"/>
        </p:xfrm>
        <a:graphic>
          <a:graphicData uri="http://schemas.openxmlformats.org/presentationml/2006/ole">
            <mc:AlternateContent xmlns:mc="http://schemas.openxmlformats.org/markup-compatibility/2006">
              <mc:Choice xmlns:v="urn:schemas-microsoft-com:vml" Requires="v">
                <p:oleObj spid="_x0000_s6158" name="Formula" r:id="rId3" imgW="691200" imgH="288360" progId="Equation.Ribbit">
                  <p:embed/>
                </p:oleObj>
              </mc:Choice>
              <mc:Fallback>
                <p:oleObj name="Formula" r:id="rId3" imgW="691200" imgH="288360" progId="Equation.Ribbit">
                  <p:embed/>
                  <p:pic>
                    <p:nvPicPr>
                      <p:cNvPr id="6" name="Object 3">
                        <a:extLst>
                          <a:ext uri="{FF2B5EF4-FFF2-40B4-BE49-F238E27FC236}">
                            <a16:creationId xmlns:a16="http://schemas.microsoft.com/office/drawing/2014/main" id="{1B7BD4CD-2724-40D3-AD40-EFB11F4F266B}"/>
                          </a:ext>
                        </a:extLst>
                      </p:cNvPr>
                      <p:cNvPicPr>
                        <a:picLocks noChangeAspect="1" noChangeArrowheads="1"/>
                      </p:cNvPicPr>
                      <p:nvPr/>
                    </p:nvPicPr>
                    <p:blipFill>
                      <a:blip r:embed="rId4"/>
                      <a:srcRect/>
                      <a:stretch>
                        <a:fillRect/>
                      </a:stretch>
                    </p:blipFill>
                    <p:spPr bwMode="auto">
                      <a:xfrm>
                        <a:off x="2971800" y="2209800"/>
                        <a:ext cx="1862138" cy="790575"/>
                      </a:xfrm>
                      <a:prstGeom prst="rect">
                        <a:avLst/>
                      </a:prstGeom>
                      <a:noFill/>
                    </p:spPr>
                  </p:pic>
                </p:oleObj>
              </mc:Fallback>
            </mc:AlternateContent>
          </a:graphicData>
        </a:graphic>
      </p:graphicFrame>
    </p:spTree>
    <p:extLst>
      <p:ext uri="{BB962C8B-B14F-4D97-AF65-F5344CB8AC3E}">
        <p14:creationId xmlns:p14="http://schemas.microsoft.com/office/powerpoint/2010/main" val="4293137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328AF4-2CE0-4451-BD10-922979F5A3A8}"/>
              </a:ext>
            </a:extLst>
          </p:cNvPr>
          <p:cNvSpPr>
            <a:spLocks noGrp="1"/>
          </p:cNvSpPr>
          <p:nvPr>
            <p:ph type="title"/>
          </p:nvPr>
        </p:nvSpPr>
        <p:spPr/>
        <p:txBody>
          <a:bodyPr/>
          <a:lstStyle/>
          <a:p>
            <a:r>
              <a:rPr lang="en-US" altLang="ko-KR" dirty="0" err="1"/>
              <a:t>NeurIPS</a:t>
            </a:r>
            <a:endParaRPr lang="ko-KR" altLang="en-US" dirty="0"/>
          </a:p>
        </p:txBody>
      </p:sp>
      <p:sp>
        <p:nvSpPr>
          <p:cNvPr id="3" name="내용 개체 틀 2">
            <a:extLst>
              <a:ext uri="{FF2B5EF4-FFF2-40B4-BE49-F238E27FC236}">
                <a16:creationId xmlns:a16="http://schemas.microsoft.com/office/drawing/2014/main" id="{A90A13F2-DA7B-4D76-8FE2-A91E7C71E7B7}"/>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5037907C-00C9-4857-98CA-F70292AD4883}"/>
              </a:ext>
            </a:extLst>
          </p:cNvPr>
          <p:cNvSpPr>
            <a:spLocks noGrp="1"/>
          </p:cNvSpPr>
          <p:nvPr>
            <p:ph type="sldNum" sz="quarter" idx="10"/>
          </p:nvPr>
        </p:nvSpPr>
        <p:spPr/>
        <p:txBody>
          <a:bodyPr/>
          <a:lstStyle/>
          <a:p>
            <a:pPr>
              <a:defRPr/>
            </a:pPr>
            <a:fld id="{B588FE46-BA7F-4104-91FE-E38DF1A09F1E}" type="slidenum">
              <a:rPr lang="en-US" altLang="ko-KR" smtClean="0"/>
              <a:pPr>
                <a:defRPr/>
              </a:pPr>
              <a:t>38</a:t>
            </a:fld>
            <a:endParaRPr lang="en-US" altLang="ko-KR" dirty="0"/>
          </a:p>
        </p:txBody>
      </p:sp>
      <p:grpSp>
        <p:nvGrpSpPr>
          <p:cNvPr id="5" name="그룹 4">
            <a:extLst>
              <a:ext uri="{FF2B5EF4-FFF2-40B4-BE49-F238E27FC236}">
                <a16:creationId xmlns:a16="http://schemas.microsoft.com/office/drawing/2014/main" id="{DB13E645-F5C1-400C-9341-3FF8AF73476D}"/>
              </a:ext>
            </a:extLst>
          </p:cNvPr>
          <p:cNvGrpSpPr/>
          <p:nvPr/>
        </p:nvGrpSpPr>
        <p:grpSpPr>
          <a:xfrm>
            <a:off x="800130" y="228600"/>
            <a:ext cx="7543739" cy="6052140"/>
            <a:chOff x="1356436" y="351637"/>
            <a:chExt cx="7543739" cy="6052140"/>
          </a:xfrm>
        </p:grpSpPr>
        <p:grpSp>
          <p:nvGrpSpPr>
            <p:cNvPr id="6" name="그룹 5">
              <a:extLst>
                <a:ext uri="{FF2B5EF4-FFF2-40B4-BE49-F238E27FC236}">
                  <a16:creationId xmlns:a16="http://schemas.microsoft.com/office/drawing/2014/main" id="{F1C33929-3BD0-4C01-9A94-6AC16A6874E4}"/>
                </a:ext>
              </a:extLst>
            </p:cNvPr>
            <p:cNvGrpSpPr/>
            <p:nvPr/>
          </p:nvGrpSpPr>
          <p:grpSpPr>
            <a:xfrm>
              <a:off x="4364491" y="351637"/>
              <a:ext cx="4535684" cy="6052140"/>
              <a:chOff x="4364491" y="351637"/>
              <a:chExt cx="4535684" cy="6052140"/>
            </a:xfrm>
          </p:grpSpPr>
          <p:pic>
            <p:nvPicPr>
              <p:cNvPr id="8" name="내용 개체 틀 5">
                <a:extLst>
                  <a:ext uri="{FF2B5EF4-FFF2-40B4-BE49-F238E27FC236}">
                    <a16:creationId xmlns:a16="http://schemas.microsoft.com/office/drawing/2014/main" id="{2A6D65CC-FCA5-4597-8EC7-A9A123AF0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364491" y="351637"/>
                <a:ext cx="4341359" cy="5788479"/>
              </a:xfrm>
              <a:prstGeom prst="rect">
                <a:avLst/>
              </a:prstGeom>
              <a:noFill/>
              <a:ln w="9525">
                <a:noFill/>
                <a:miter lim="800000"/>
                <a:headEnd/>
                <a:tailEnd/>
              </a:ln>
            </p:spPr>
          </p:pic>
          <p:sp>
            <p:nvSpPr>
              <p:cNvPr id="9" name="TextBox 8">
                <a:extLst>
                  <a:ext uri="{FF2B5EF4-FFF2-40B4-BE49-F238E27FC236}">
                    <a16:creationId xmlns:a16="http://schemas.microsoft.com/office/drawing/2014/main" id="{184AFC51-1896-48A2-9ACF-82830A4FBC35}"/>
                  </a:ext>
                </a:extLst>
              </p:cNvPr>
              <p:cNvSpPr txBox="1"/>
              <p:nvPr/>
            </p:nvSpPr>
            <p:spPr>
              <a:xfrm>
                <a:off x="6705600" y="6096000"/>
                <a:ext cx="2194575" cy="307777"/>
              </a:xfrm>
              <a:prstGeom prst="rect">
                <a:avLst/>
              </a:prstGeom>
              <a:noFill/>
            </p:spPr>
            <p:txBody>
              <a:bodyPr wrap="none" rtlCol="0">
                <a:spAutoFit/>
              </a:bodyPr>
              <a:lstStyle/>
              <a:p>
                <a:r>
                  <a:rPr lang="en-US" altLang="ko-KR" sz="1400" dirty="0"/>
                  <a:t>From Neil Lawrence’s Blog</a:t>
                </a:r>
                <a:endParaRPr lang="ko-KR" altLang="en-US" sz="1400" dirty="0"/>
              </a:p>
            </p:txBody>
          </p:sp>
        </p:grpSp>
        <p:sp>
          <p:nvSpPr>
            <p:cNvPr id="7" name="TextBox 6">
              <a:extLst>
                <a:ext uri="{FF2B5EF4-FFF2-40B4-BE49-F238E27FC236}">
                  <a16:creationId xmlns:a16="http://schemas.microsoft.com/office/drawing/2014/main" id="{816AB82D-A98B-4918-B95E-C931924246C0}"/>
                </a:ext>
              </a:extLst>
            </p:cNvPr>
            <p:cNvSpPr txBox="1"/>
            <p:nvPr/>
          </p:nvSpPr>
          <p:spPr>
            <a:xfrm>
              <a:off x="1356436" y="5341203"/>
              <a:ext cx="3886200" cy="830997"/>
            </a:xfrm>
            <a:prstGeom prst="rect">
              <a:avLst/>
            </a:prstGeom>
            <a:noFill/>
          </p:spPr>
          <p:txBody>
            <a:bodyPr wrap="square" rtlCol="0">
              <a:spAutoFit/>
            </a:bodyPr>
            <a:lstStyle/>
            <a:p>
              <a:r>
                <a:rPr lang="en-US" altLang="ko-KR" i="1" dirty="0">
                  <a:solidFill>
                    <a:srgbClr val="C00000"/>
                  </a:solidFill>
                </a:rPr>
                <a:t>Look at the poster session how it does look </a:t>
              </a:r>
              <a:r>
                <a:rPr lang="en-US" altLang="ko-KR" i="1" dirty="0">
                  <a:solidFill>
                    <a:srgbClr val="C00000"/>
                  </a:solidFill>
                  <a:sym typeface="Wingdings" panose="05000000000000000000" pitchFamily="2" charset="2"/>
                </a:rPr>
                <a:t></a:t>
              </a:r>
              <a:endParaRPr lang="en-US" altLang="ko-KR" i="1" dirty="0">
                <a:solidFill>
                  <a:srgbClr val="C00000"/>
                </a:solidFill>
              </a:endParaRPr>
            </a:p>
          </p:txBody>
        </p:sp>
      </p:grpSp>
    </p:spTree>
    <p:extLst>
      <p:ext uri="{BB962C8B-B14F-4D97-AF65-F5344CB8AC3E}">
        <p14:creationId xmlns:p14="http://schemas.microsoft.com/office/powerpoint/2010/main" val="228019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9944EA-FB5F-4B0D-A0B4-DCC758A97F5A}"/>
              </a:ext>
            </a:extLst>
          </p:cNvPr>
          <p:cNvSpPr>
            <a:spLocks noGrp="1"/>
          </p:cNvSpPr>
          <p:nvPr>
            <p:ph type="sldNum" sz="quarter" idx="10"/>
          </p:nvPr>
        </p:nvSpPr>
        <p:spPr/>
        <p:txBody>
          <a:bodyPr/>
          <a:lstStyle/>
          <a:p>
            <a:pPr>
              <a:defRPr/>
            </a:pPr>
            <a:fld id="{B588FE46-BA7F-4104-91FE-E38DF1A09F1E}" type="slidenum">
              <a:rPr lang="en-US" altLang="ko-KR" smtClean="0"/>
              <a:pPr>
                <a:defRPr/>
              </a:pPr>
              <a:t>39</a:t>
            </a:fld>
            <a:endParaRPr lang="en-US" altLang="ko-KR" dirty="0"/>
          </a:p>
        </p:txBody>
      </p:sp>
      <p:pic>
        <p:nvPicPr>
          <p:cNvPr id="5" name="그림 4" descr="텍스트이(가) 표시된 사진&#10;&#10;자동 생성된 설명">
            <a:extLst>
              <a:ext uri="{FF2B5EF4-FFF2-40B4-BE49-F238E27FC236}">
                <a16:creationId xmlns:a16="http://schemas.microsoft.com/office/drawing/2014/main" id="{7010E2C0-B81F-462D-B2E2-925828DBA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763" y="1102500"/>
            <a:ext cx="6622473" cy="4953000"/>
          </a:xfrm>
          <a:prstGeom prst="rect">
            <a:avLst/>
          </a:prstGeom>
        </p:spPr>
      </p:pic>
      <p:sp>
        <p:nvSpPr>
          <p:cNvPr id="7" name="TextBox 6">
            <a:extLst>
              <a:ext uri="{FF2B5EF4-FFF2-40B4-BE49-F238E27FC236}">
                <a16:creationId xmlns:a16="http://schemas.microsoft.com/office/drawing/2014/main" id="{EA2E308C-9AC4-49AA-A0C5-73C1A6246107}"/>
              </a:ext>
            </a:extLst>
          </p:cNvPr>
          <p:cNvSpPr txBox="1"/>
          <p:nvPr/>
        </p:nvSpPr>
        <p:spPr>
          <a:xfrm>
            <a:off x="2743200" y="2133600"/>
            <a:ext cx="240755"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D</a:t>
            </a:r>
            <a:endParaRPr lang="ko-KR" altLang="en-US" dirty="0">
              <a:latin typeface="궁서체" panose="02030609000101010101" pitchFamily="17" charset="-127"/>
              <a:ea typeface="궁서체" panose="02030609000101010101" pitchFamily="17" charset="-127"/>
            </a:endParaRPr>
          </a:p>
        </p:txBody>
      </p:sp>
      <p:sp>
        <p:nvSpPr>
          <p:cNvPr id="8" name="TextBox 7">
            <a:extLst>
              <a:ext uri="{FF2B5EF4-FFF2-40B4-BE49-F238E27FC236}">
                <a16:creationId xmlns:a16="http://schemas.microsoft.com/office/drawing/2014/main" id="{87BE6500-CC77-4933-9954-03FEAC92155C}"/>
              </a:ext>
            </a:extLst>
          </p:cNvPr>
          <p:cNvSpPr txBox="1"/>
          <p:nvPr/>
        </p:nvSpPr>
        <p:spPr>
          <a:xfrm>
            <a:off x="2911122" y="2129135"/>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9" name="TextBox 8">
            <a:extLst>
              <a:ext uri="{FF2B5EF4-FFF2-40B4-BE49-F238E27FC236}">
                <a16:creationId xmlns:a16="http://schemas.microsoft.com/office/drawing/2014/main" id="{59867CE1-5B5F-40B2-8684-4F08D60E1B87}"/>
              </a:ext>
            </a:extLst>
          </p:cNvPr>
          <p:cNvSpPr txBox="1"/>
          <p:nvPr/>
        </p:nvSpPr>
        <p:spPr>
          <a:xfrm>
            <a:off x="3505200" y="2129135"/>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S</a:t>
            </a:r>
            <a:endParaRPr lang="ko-KR" altLang="en-US" dirty="0">
              <a:latin typeface="궁서체" panose="02030609000101010101" pitchFamily="17" charset="-127"/>
              <a:ea typeface="궁서체" panose="02030609000101010101" pitchFamily="17" charset="-127"/>
            </a:endParaRPr>
          </a:p>
        </p:txBody>
      </p:sp>
      <p:sp>
        <p:nvSpPr>
          <p:cNvPr id="11" name="TextBox 10">
            <a:extLst>
              <a:ext uri="{FF2B5EF4-FFF2-40B4-BE49-F238E27FC236}">
                <a16:creationId xmlns:a16="http://schemas.microsoft.com/office/drawing/2014/main" id="{097FA00F-B7C7-4CC4-9D98-3F3C95770D42}"/>
              </a:ext>
            </a:extLst>
          </p:cNvPr>
          <p:cNvSpPr txBox="1"/>
          <p:nvPr/>
        </p:nvSpPr>
        <p:spPr>
          <a:xfrm>
            <a:off x="3200400" y="213360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p</a:t>
            </a:r>
            <a:endParaRPr lang="ko-KR" altLang="en-US" dirty="0">
              <a:latin typeface="궁서체" panose="02030609000101010101" pitchFamily="17" charset="-127"/>
              <a:ea typeface="궁서체" panose="02030609000101010101" pitchFamily="17" charset="-127"/>
            </a:endParaRPr>
          </a:p>
        </p:txBody>
      </p:sp>
      <p:sp>
        <p:nvSpPr>
          <p:cNvPr id="12" name="TextBox 11">
            <a:extLst>
              <a:ext uri="{FF2B5EF4-FFF2-40B4-BE49-F238E27FC236}">
                <a16:creationId xmlns:a16="http://schemas.microsoft.com/office/drawing/2014/main" id="{1A3BE6C4-312B-4BC0-B253-005A633CCEB6}"/>
              </a:ext>
            </a:extLst>
          </p:cNvPr>
          <p:cNvSpPr txBox="1"/>
          <p:nvPr/>
        </p:nvSpPr>
        <p:spPr>
          <a:xfrm>
            <a:off x="3063522" y="2141507"/>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13" name="TextBox 12">
            <a:extLst>
              <a:ext uri="{FF2B5EF4-FFF2-40B4-BE49-F238E27FC236}">
                <a16:creationId xmlns:a16="http://schemas.microsoft.com/office/drawing/2014/main" id="{77365EF5-17B3-4011-8254-7A6287D66B2A}"/>
              </a:ext>
            </a:extLst>
          </p:cNvPr>
          <p:cNvSpPr txBox="1"/>
          <p:nvPr/>
        </p:nvSpPr>
        <p:spPr>
          <a:xfrm>
            <a:off x="3810000" y="2133600"/>
            <a:ext cx="324825"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r</a:t>
            </a:r>
            <a:endParaRPr lang="ko-KR" altLang="en-US" dirty="0">
              <a:latin typeface="궁서체" panose="02030609000101010101" pitchFamily="17" charset="-127"/>
              <a:ea typeface="궁서체" panose="02030609000101010101" pitchFamily="17" charset="-127"/>
            </a:endParaRPr>
          </a:p>
        </p:txBody>
      </p:sp>
      <p:sp>
        <p:nvSpPr>
          <p:cNvPr id="14" name="TextBox 13">
            <a:extLst>
              <a:ext uri="{FF2B5EF4-FFF2-40B4-BE49-F238E27FC236}">
                <a16:creationId xmlns:a16="http://schemas.microsoft.com/office/drawing/2014/main" id="{27D07734-BA5C-4BB2-B114-048C08886466}"/>
              </a:ext>
            </a:extLst>
          </p:cNvPr>
          <p:cNvSpPr txBox="1"/>
          <p:nvPr/>
        </p:nvSpPr>
        <p:spPr>
          <a:xfrm>
            <a:off x="3657600" y="2137687"/>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t</a:t>
            </a:r>
            <a:endParaRPr lang="ko-KR" altLang="en-US" dirty="0">
              <a:latin typeface="궁서체" panose="02030609000101010101" pitchFamily="17" charset="-127"/>
              <a:ea typeface="궁서체" panose="02030609000101010101" pitchFamily="17" charset="-127"/>
            </a:endParaRPr>
          </a:p>
        </p:txBody>
      </p:sp>
      <p:sp>
        <p:nvSpPr>
          <p:cNvPr id="15" name="TextBox 14">
            <a:extLst>
              <a:ext uri="{FF2B5EF4-FFF2-40B4-BE49-F238E27FC236}">
                <a16:creationId xmlns:a16="http://schemas.microsoft.com/office/drawing/2014/main" id="{6813B782-7F43-456C-82EF-060D5E5F18F6}"/>
              </a:ext>
            </a:extLst>
          </p:cNvPr>
          <p:cNvSpPr txBox="1"/>
          <p:nvPr/>
        </p:nvSpPr>
        <p:spPr>
          <a:xfrm>
            <a:off x="4116841" y="2133600"/>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c</a:t>
            </a:r>
            <a:endParaRPr lang="ko-KR" altLang="en-US" dirty="0">
              <a:latin typeface="궁서체" panose="02030609000101010101" pitchFamily="17" charset="-127"/>
              <a:ea typeface="궁서체" panose="02030609000101010101" pitchFamily="17" charset="-127"/>
            </a:endParaRPr>
          </a:p>
        </p:txBody>
      </p:sp>
      <p:sp>
        <p:nvSpPr>
          <p:cNvPr id="16" name="TextBox 15">
            <a:extLst>
              <a:ext uri="{FF2B5EF4-FFF2-40B4-BE49-F238E27FC236}">
                <a16:creationId xmlns:a16="http://schemas.microsoft.com/office/drawing/2014/main" id="{C6676441-0837-4749-B991-76C4D3EF564B}"/>
              </a:ext>
            </a:extLst>
          </p:cNvPr>
          <p:cNvSpPr txBox="1"/>
          <p:nvPr/>
        </p:nvSpPr>
        <p:spPr>
          <a:xfrm>
            <a:off x="3956185" y="213361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u</a:t>
            </a:r>
            <a:endParaRPr lang="ko-KR" altLang="en-US" dirty="0">
              <a:latin typeface="궁서체" panose="02030609000101010101" pitchFamily="17" charset="-127"/>
              <a:ea typeface="궁서체" panose="02030609000101010101" pitchFamily="17" charset="-127"/>
            </a:endParaRPr>
          </a:p>
        </p:txBody>
      </p:sp>
      <p:sp>
        <p:nvSpPr>
          <p:cNvPr id="17" name="TextBox 16">
            <a:extLst>
              <a:ext uri="{FF2B5EF4-FFF2-40B4-BE49-F238E27FC236}">
                <a16:creationId xmlns:a16="http://schemas.microsoft.com/office/drawing/2014/main" id="{6340AFC6-56D3-4ADD-9C7E-6750AD6F9D28}"/>
              </a:ext>
            </a:extLst>
          </p:cNvPr>
          <p:cNvSpPr txBox="1"/>
          <p:nvPr/>
        </p:nvSpPr>
        <p:spPr>
          <a:xfrm>
            <a:off x="4458054" y="213360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u</a:t>
            </a:r>
            <a:endParaRPr lang="ko-KR" altLang="en-US" dirty="0">
              <a:latin typeface="궁서체" panose="02030609000101010101" pitchFamily="17" charset="-127"/>
              <a:ea typeface="궁서체" panose="02030609000101010101" pitchFamily="17" charset="-127"/>
            </a:endParaRPr>
          </a:p>
        </p:txBody>
      </p:sp>
      <p:sp>
        <p:nvSpPr>
          <p:cNvPr id="18" name="TextBox 17">
            <a:extLst>
              <a:ext uri="{FF2B5EF4-FFF2-40B4-BE49-F238E27FC236}">
                <a16:creationId xmlns:a16="http://schemas.microsoft.com/office/drawing/2014/main" id="{D22844B1-660A-44BA-9FFD-BBF722047D96}"/>
              </a:ext>
            </a:extLst>
          </p:cNvPr>
          <p:cNvSpPr txBox="1"/>
          <p:nvPr/>
        </p:nvSpPr>
        <p:spPr>
          <a:xfrm>
            <a:off x="4288170" y="2137687"/>
            <a:ext cx="31261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t</a:t>
            </a:r>
            <a:endParaRPr lang="ko-KR" altLang="en-US" dirty="0">
              <a:latin typeface="궁서체" panose="02030609000101010101" pitchFamily="17" charset="-127"/>
              <a:ea typeface="궁서체" panose="02030609000101010101" pitchFamily="17" charset="-127"/>
            </a:endParaRPr>
          </a:p>
        </p:txBody>
      </p:sp>
      <p:sp>
        <p:nvSpPr>
          <p:cNvPr id="20" name="TextBox 19">
            <a:extLst>
              <a:ext uri="{FF2B5EF4-FFF2-40B4-BE49-F238E27FC236}">
                <a16:creationId xmlns:a16="http://schemas.microsoft.com/office/drawing/2014/main" id="{F51237F1-783D-432D-875C-0E130F45EB94}"/>
              </a:ext>
            </a:extLst>
          </p:cNvPr>
          <p:cNvSpPr txBox="1"/>
          <p:nvPr/>
        </p:nvSpPr>
        <p:spPr>
          <a:xfrm>
            <a:off x="4587522" y="2135643"/>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r</a:t>
            </a:r>
            <a:endParaRPr lang="ko-KR" altLang="en-US" dirty="0">
              <a:latin typeface="궁서체" panose="02030609000101010101" pitchFamily="17" charset="-127"/>
              <a:ea typeface="궁서체" panose="02030609000101010101" pitchFamily="17" charset="-127"/>
            </a:endParaRPr>
          </a:p>
        </p:txBody>
      </p:sp>
      <p:sp>
        <p:nvSpPr>
          <p:cNvPr id="28" name="TextBox 27">
            <a:extLst>
              <a:ext uri="{FF2B5EF4-FFF2-40B4-BE49-F238E27FC236}">
                <a16:creationId xmlns:a16="http://schemas.microsoft.com/office/drawing/2014/main" id="{910B4624-AAC6-41C8-B096-AFDC4D963C25}"/>
              </a:ext>
            </a:extLst>
          </p:cNvPr>
          <p:cNvSpPr txBox="1"/>
          <p:nvPr/>
        </p:nvSpPr>
        <p:spPr>
          <a:xfrm>
            <a:off x="4725962" y="2134966"/>
            <a:ext cx="33184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Tree>
    <p:extLst>
      <p:ext uri="{BB962C8B-B14F-4D97-AF65-F5344CB8AC3E}">
        <p14:creationId xmlns:p14="http://schemas.microsoft.com/office/powerpoint/2010/main" val="160694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grpId="0" nodeType="afterEffect">
                                  <p:stCondLst>
                                    <p:cond delay="1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grpId="0" nodeType="afterEffect">
                                  <p:stCondLst>
                                    <p:cond delay="1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10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0" nodeType="afterEffect">
                                  <p:stCondLst>
                                    <p:cond delay="1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grpId="0" nodeType="afterEffect">
                                  <p:stCondLst>
                                    <p:cond delay="1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800"/>
                            </p:stCondLst>
                            <p:childTnLst>
                              <p:par>
                                <p:cTn id="29" presetID="1" presetClass="entr" presetSubtype="0" fill="hold" grpId="0" nodeType="afterEffect">
                                  <p:stCondLst>
                                    <p:cond delay="100"/>
                                  </p:stCondLst>
                                  <p:childTnLst>
                                    <p:set>
                                      <p:cBhvr>
                                        <p:cTn id="30" dur="1" fill="hold">
                                          <p:stCondLst>
                                            <p:cond delay="0"/>
                                          </p:stCondLst>
                                        </p:cTn>
                                        <p:tgtEl>
                                          <p:spTgt spid="15"/>
                                        </p:tgtEl>
                                        <p:attrNameLst>
                                          <p:attrName>style.visibility</p:attrName>
                                        </p:attrNameLst>
                                      </p:cBhvr>
                                      <p:to>
                                        <p:strVal val="visible"/>
                                      </p:to>
                                    </p:set>
                                  </p:childTnLst>
                                </p:cTn>
                              </p:par>
                            </p:childTnLst>
                          </p:cTn>
                        </p:par>
                        <p:par>
                          <p:cTn id="31" fill="hold">
                            <p:stCondLst>
                              <p:cond delay="900"/>
                            </p:stCondLst>
                            <p:childTnLst>
                              <p:par>
                                <p:cTn id="32" presetID="1" presetClass="entr" presetSubtype="0" fill="hold" grpId="0" nodeType="afterEffect">
                                  <p:stCondLst>
                                    <p:cond delay="10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10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1100"/>
                            </p:stCondLst>
                            <p:childTnLst>
                              <p:par>
                                <p:cTn id="38" presetID="1" presetClass="entr" presetSubtype="0" fill="hold" grpId="0" nodeType="afterEffect">
                                  <p:stCondLst>
                                    <p:cond delay="100"/>
                                  </p:stCondLst>
                                  <p:childTnLst>
                                    <p:set>
                                      <p:cBhvr>
                                        <p:cTn id="39" dur="1" fill="hold">
                                          <p:stCondLst>
                                            <p:cond delay="0"/>
                                          </p:stCondLst>
                                        </p:cTn>
                                        <p:tgtEl>
                                          <p:spTgt spid="20"/>
                                        </p:tgtEl>
                                        <p:attrNameLst>
                                          <p:attrName>style.visibility</p:attrName>
                                        </p:attrNameLst>
                                      </p:cBhvr>
                                      <p:to>
                                        <p:strVal val="visible"/>
                                      </p:to>
                                    </p:set>
                                  </p:childTnLst>
                                </p:cTn>
                              </p:par>
                            </p:childTnLst>
                          </p:cTn>
                        </p:par>
                        <p:par>
                          <p:cTn id="40" fill="hold">
                            <p:stCondLst>
                              <p:cond delay="1200"/>
                            </p:stCondLst>
                            <p:childTnLst>
                              <p:par>
                                <p:cTn id="41" presetID="1" presetClass="entr" presetSubtype="0" fill="hold" grpId="0" nodeType="afterEffect">
                                  <p:stCondLst>
                                    <p:cond delay="10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14" grpId="0"/>
      <p:bldP spid="15" grpId="0"/>
      <p:bldP spid="16" grpId="0"/>
      <p:bldP spid="17" grpId="0"/>
      <p:bldP spid="18" grpId="0"/>
      <p:bldP spid="20"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3D67F8-CAA3-4A13-8F57-D43BFDA8D354}"/>
              </a:ext>
            </a:extLst>
          </p:cNvPr>
          <p:cNvSpPr>
            <a:spLocks noGrp="1"/>
          </p:cNvSpPr>
          <p:nvPr>
            <p:ph type="title"/>
          </p:nvPr>
        </p:nvSpPr>
        <p:spPr/>
        <p:txBody>
          <a:bodyPr/>
          <a:lstStyle/>
          <a:p>
            <a:r>
              <a:rPr lang="ko-KR" altLang="en-US" dirty="0" err="1"/>
              <a:t>노영균</a:t>
            </a:r>
            <a:r>
              <a:rPr lang="ko-KR" altLang="en-US" dirty="0"/>
              <a:t> </a:t>
            </a:r>
            <a:r>
              <a:rPr lang="en-US" altLang="ko-KR" dirty="0"/>
              <a:t>(Yung-Kyun Noh)</a:t>
            </a:r>
            <a:endParaRPr lang="ko-KR" altLang="en-US" dirty="0"/>
          </a:p>
        </p:txBody>
      </p:sp>
      <p:sp>
        <p:nvSpPr>
          <p:cNvPr id="3" name="내용 개체 틀 2">
            <a:extLst>
              <a:ext uri="{FF2B5EF4-FFF2-40B4-BE49-F238E27FC236}">
                <a16:creationId xmlns:a16="http://schemas.microsoft.com/office/drawing/2014/main" id="{F049389D-F693-4A6E-BF98-F99E635E9E32}"/>
              </a:ext>
            </a:extLst>
          </p:cNvPr>
          <p:cNvSpPr>
            <a:spLocks noGrp="1"/>
          </p:cNvSpPr>
          <p:nvPr>
            <p:ph idx="1"/>
          </p:nvPr>
        </p:nvSpPr>
        <p:spPr/>
        <p:txBody>
          <a:bodyPr/>
          <a:lstStyle/>
          <a:p>
            <a:r>
              <a:rPr lang="ko-KR" altLang="en-US" dirty="0" err="1"/>
              <a:t>컴퓨터소프트웨어학부</a:t>
            </a:r>
            <a:r>
              <a:rPr lang="ko-KR" altLang="en-US" dirty="0"/>
              <a:t> 부교수</a:t>
            </a:r>
            <a:endParaRPr lang="en-US" altLang="ko-KR" dirty="0"/>
          </a:p>
          <a:p>
            <a:r>
              <a:rPr lang="ko-KR" altLang="en-US" dirty="0"/>
              <a:t>고등과학원 겸직교수</a:t>
            </a:r>
            <a:endParaRPr lang="en-US" altLang="ko-KR" dirty="0"/>
          </a:p>
          <a:p>
            <a:r>
              <a:rPr lang="en-US" altLang="ko-KR" dirty="0" err="1"/>
              <a:t>NeurIPS</a:t>
            </a:r>
            <a:r>
              <a:rPr lang="en-US" altLang="ko-KR" dirty="0"/>
              <a:t> 2015 organize</a:t>
            </a:r>
          </a:p>
          <a:p>
            <a:r>
              <a:rPr lang="en-US" altLang="ko-KR" dirty="0"/>
              <a:t>ACML 2017 organize</a:t>
            </a:r>
          </a:p>
          <a:p>
            <a:r>
              <a:rPr lang="en-US" altLang="ko-KR" dirty="0"/>
              <a:t>RIKEN-AIP (Tokyo) visiting scientist</a:t>
            </a:r>
          </a:p>
          <a:p>
            <a:r>
              <a:rPr lang="en-US" altLang="ko-KR" dirty="0"/>
              <a:t>Mayo Clinic Gastroenterology and Hepatology (Rochester, MN) visiting scholar</a:t>
            </a:r>
          </a:p>
          <a:p>
            <a:endParaRPr lang="en-US" altLang="ko-KR" dirty="0"/>
          </a:p>
          <a:p>
            <a:endParaRPr lang="ko-KR" altLang="en-US" dirty="0"/>
          </a:p>
        </p:txBody>
      </p:sp>
      <p:sp>
        <p:nvSpPr>
          <p:cNvPr id="4" name="슬라이드 번호 개체 틀 3">
            <a:extLst>
              <a:ext uri="{FF2B5EF4-FFF2-40B4-BE49-F238E27FC236}">
                <a16:creationId xmlns:a16="http://schemas.microsoft.com/office/drawing/2014/main" id="{D4C95463-8742-4565-A813-BE25402B41C2}"/>
              </a:ext>
            </a:extLst>
          </p:cNvPr>
          <p:cNvSpPr>
            <a:spLocks noGrp="1"/>
          </p:cNvSpPr>
          <p:nvPr>
            <p:ph type="sldNum" sz="quarter" idx="10"/>
          </p:nvPr>
        </p:nvSpPr>
        <p:spPr/>
        <p:txBody>
          <a:bodyPr/>
          <a:lstStyle/>
          <a:p>
            <a:pPr>
              <a:defRPr/>
            </a:pPr>
            <a:fld id="{B588FE46-BA7F-4104-91FE-E38DF1A09F1E}" type="slidenum">
              <a:rPr lang="en-US" altLang="ko-KR" smtClean="0"/>
              <a:pPr>
                <a:defRPr/>
              </a:pPr>
              <a:t>4</a:t>
            </a:fld>
            <a:endParaRPr lang="en-US" altLang="ko-KR" dirty="0"/>
          </a:p>
        </p:txBody>
      </p:sp>
      <p:pic>
        <p:nvPicPr>
          <p:cNvPr id="5" name="내용 개체 틀 5" descr="사람, 넥타이, 정장, 남자이(가) 표시된 사진&#10;&#10;자동 생성된 설명">
            <a:extLst>
              <a:ext uri="{FF2B5EF4-FFF2-40B4-BE49-F238E27FC236}">
                <a16:creationId xmlns:a16="http://schemas.microsoft.com/office/drawing/2014/main" id="{B5125BBB-C707-4849-878F-3CC02EEC45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6781800" y="533400"/>
            <a:ext cx="1590582" cy="1905000"/>
          </a:xfrm>
          <a:prstGeom prst="rect">
            <a:avLst/>
          </a:prstGeom>
          <a:noFill/>
          <a:ln w="9525">
            <a:noFill/>
            <a:miter lim="800000"/>
            <a:headEnd/>
            <a:tailEnd/>
          </a:ln>
        </p:spPr>
      </p:pic>
    </p:spTree>
    <p:extLst>
      <p:ext uri="{BB962C8B-B14F-4D97-AF65-F5344CB8AC3E}">
        <p14:creationId xmlns:p14="http://schemas.microsoft.com/office/powerpoint/2010/main" val="51018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1000" y="304800"/>
            <a:ext cx="8382000" cy="685800"/>
          </a:xfrm>
        </p:spPr>
        <p:txBody>
          <a:bodyPr/>
          <a:lstStyle/>
          <a:p>
            <a:r>
              <a:rPr lang="en-US" altLang="ko-KR" dirty="0"/>
              <a:t>Deep </a:t>
            </a:r>
            <a:r>
              <a:rPr lang="en-US" altLang="ko-KR" dirty="0" err="1"/>
              <a:t>Autoencoder</a:t>
            </a:r>
            <a:r>
              <a:rPr lang="en-US" altLang="ko-KR" dirty="0"/>
              <a:t> Using RBM as </a:t>
            </a:r>
            <a:r>
              <a:rPr lang="en-US" altLang="ko-KR" dirty="0" err="1"/>
              <a:t>Pretraining</a:t>
            </a:r>
            <a:r>
              <a:rPr lang="en-US" altLang="ko-KR" dirty="0"/>
              <a:t> Procedure</a:t>
            </a:r>
            <a:endParaRPr lang="ko-KR" altLang="en-US" dirty="0"/>
          </a:p>
        </p:txBody>
      </p:sp>
      <p:sp>
        <p:nvSpPr>
          <p:cNvPr id="3" name="내용 개체 틀 2"/>
          <p:cNvSpPr>
            <a:spLocks noGrp="1"/>
          </p:cNvSpPr>
          <p:nvPr>
            <p:ph idx="1"/>
          </p:nvPr>
        </p:nvSpPr>
        <p:spPr>
          <a:xfrm>
            <a:off x="381000" y="1219200"/>
            <a:ext cx="7772400" cy="5105400"/>
          </a:xfrm>
        </p:spPr>
        <p:txBody>
          <a:bodyPr/>
          <a:lstStyle/>
          <a:p>
            <a:r>
              <a:rPr lang="en-US" altLang="ko-KR" sz="1800" dirty="0"/>
              <a:t>Science, Vol. 313  no. 5786  pp. 504-507</a:t>
            </a:r>
          </a:p>
          <a:p>
            <a:pPr lvl="1"/>
            <a:r>
              <a:rPr lang="en-US" altLang="ko-KR" sz="1800" dirty="0"/>
              <a:t> We introduce this </a:t>
            </a:r>
            <a:r>
              <a:rPr lang="en-US" altLang="ko-KR" sz="1800" dirty="0" err="1"/>
              <a:t>pretraining</a:t>
            </a:r>
            <a:r>
              <a:rPr lang="en-US" altLang="ko-KR" sz="1800" dirty="0"/>
              <a:t> procedure for binary data, generalize it to real-valued data, and show that it works well for a variety of data sets</a:t>
            </a:r>
            <a:endParaRPr lang="ko-KR" altLang="en-US" sz="1800" dirty="0"/>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40</a:t>
            </a:fld>
            <a:endParaRPr lang="en-US" altLang="ko-KR" dirty="0"/>
          </a:p>
        </p:txBody>
      </p:sp>
      <p:grpSp>
        <p:nvGrpSpPr>
          <p:cNvPr id="7" name="그룹 6"/>
          <p:cNvGrpSpPr/>
          <p:nvPr/>
        </p:nvGrpSpPr>
        <p:grpSpPr>
          <a:xfrm>
            <a:off x="152400" y="2499035"/>
            <a:ext cx="8839200" cy="4054165"/>
            <a:chOff x="152400" y="2270435"/>
            <a:chExt cx="8839200" cy="4054165"/>
          </a:xfrm>
        </p:grpSpPr>
        <p:pic>
          <p:nvPicPr>
            <p:cNvPr id="5" name="그림 4"/>
            <p:cNvPicPr>
              <a:picLocks noChangeAspect="1"/>
            </p:cNvPicPr>
            <p:nvPr/>
          </p:nvPicPr>
          <p:blipFill>
            <a:blip r:embed="rId2"/>
            <a:stretch>
              <a:fillRect/>
            </a:stretch>
          </p:blipFill>
          <p:spPr>
            <a:xfrm>
              <a:off x="155647" y="2270435"/>
              <a:ext cx="8832706" cy="4054165"/>
            </a:xfrm>
            <a:prstGeom prst="rect">
              <a:avLst/>
            </a:prstGeom>
          </p:spPr>
        </p:pic>
        <p:sp>
          <p:nvSpPr>
            <p:cNvPr id="6" name="직사각형 5"/>
            <p:cNvSpPr/>
            <p:nvPr/>
          </p:nvSpPr>
          <p:spPr bwMode="auto">
            <a:xfrm>
              <a:off x="152400" y="2286000"/>
              <a:ext cx="8839200" cy="40386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pSp>
    </p:spTree>
    <p:extLst>
      <p:ext uri="{BB962C8B-B14F-4D97-AF65-F5344CB8AC3E}">
        <p14:creationId xmlns:p14="http://schemas.microsoft.com/office/powerpoint/2010/main" val="477423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41</a:t>
            </a:fld>
            <a:endParaRPr lang="en-US" altLang="ko-KR" dirty="0"/>
          </a:p>
        </p:txBody>
      </p:sp>
      <p:pic>
        <p:nvPicPr>
          <p:cNvPr id="5" name="그림 4"/>
          <p:cNvPicPr>
            <a:picLocks noChangeAspect="1"/>
          </p:cNvPicPr>
          <p:nvPr/>
        </p:nvPicPr>
        <p:blipFill>
          <a:blip r:embed="rId2"/>
          <a:stretch>
            <a:fillRect/>
          </a:stretch>
        </p:blipFill>
        <p:spPr>
          <a:xfrm>
            <a:off x="1092994" y="685800"/>
            <a:ext cx="6348412" cy="5275343"/>
          </a:xfrm>
          <a:prstGeom prst="rect">
            <a:avLst/>
          </a:prstGeom>
        </p:spPr>
      </p:pic>
    </p:spTree>
    <p:extLst>
      <p:ext uri="{BB962C8B-B14F-4D97-AF65-F5344CB8AC3E}">
        <p14:creationId xmlns:p14="http://schemas.microsoft.com/office/powerpoint/2010/main" val="2797442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42</a:t>
            </a:fld>
            <a:endParaRPr lang="en-US" altLang="ko-KR" dirty="0"/>
          </a:p>
        </p:txBody>
      </p:sp>
      <p:pic>
        <p:nvPicPr>
          <p:cNvPr id="5" name="그림 4"/>
          <p:cNvPicPr>
            <a:picLocks noChangeAspect="1"/>
          </p:cNvPicPr>
          <p:nvPr/>
        </p:nvPicPr>
        <p:blipFill>
          <a:blip r:embed="rId2"/>
          <a:stretch>
            <a:fillRect/>
          </a:stretch>
        </p:blipFill>
        <p:spPr>
          <a:xfrm>
            <a:off x="942126" y="414254"/>
            <a:ext cx="5362640" cy="2819400"/>
          </a:xfrm>
          <a:prstGeom prst="rect">
            <a:avLst/>
          </a:prstGeom>
        </p:spPr>
      </p:pic>
      <p:pic>
        <p:nvPicPr>
          <p:cNvPr id="6" name="그림 5"/>
          <p:cNvPicPr>
            <a:picLocks noChangeAspect="1"/>
          </p:cNvPicPr>
          <p:nvPr/>
        </p:nvPicPr>
        <p:blipFill>
          <a:blip r:embed="rId3"/>
          <a:stretch>
            <a:fillRect/>
          </a:stretch>
        </p:blipFill>
        <p:spPr>
          <a:xfrm>
            <a:off x="1828800" y="3520146"/>
            <a:ext cx="2552700" cy="2609850"/>
          </a:xfrm>
          <a:prstGeom prst="rect">
            <a:avLst/>
          </a:prstGeom>
        </p:spPr>
      </p:pic>
      <p:pic>
        <p:nvPicPr>
          <p:cNvPr id="7" name="그림 6"/>
          <p:cNvPicPr>
            <a:picLocks noChangeAspect="1"/>
          </p:cNvPicPr>
          <p:nvPr/>
        </p:nvPicPr>
        <p:blipFill>
          <a:blip r:embed="rId4"/>
          <a:stretch>
            <a:fillRect/>
          </a:stretch>
        </p:blipFill>
        <p:spPr>
          <a:xfrm>
            <a:off x="4953000" y="3304152"/>
            <a:ext cx="3562349" cy="2868048"/>
          </a:xfrm>
          <a:prstGeom prst="rect">
            <a:avLst/>
          </a:prstGeom>
        </p:spPr>
      </p:pic>
      <p:sp>
        <p:nvSpPr>
          <p:cNvPr id="8" name="TextBox 7"/>
          <p:cNvSpPr txBox="1"/>
          <p:nvPr/>
        </p:nvSpPr>
        <p:spPr>
          <a:xfrm>
            <a:off x="942126" y="2819400"/>
            <a:ext cx="1343874" cy="923330"/>
          </a:xfrm>
          <a:prstGeom prst="rect">
            <a:avLst/>
          </a:prstGeom>
          <a:noFill/>
        </p:spPr>
        <p:txBody>
          <a:bodyPr wrap="square" rtlCol="0">
            <a:spAutoFit/>
          </a:bodyPr>
          <a:lstStyle/>
          <a:p>
            <a:r>
              <a:rPr lang="en-US" sz="1800" dirty="0"/>
              <a:t>Principal Component Analysis</a:t>
            </a:r>
          </a:p>
        </p:txBody>
      </p:sp>
      <p:sp>
        <p:nvSpPr>
          <p:cNvPr id="9" name="TextBox 8"/>
          <p:cNvSpPr txBox="1"/>
          <p:nvPr/>
        </p:nvSpPr>
        <p:spPr>
          <a:xfrm>
            <a:off x="1627926" y="5334000"/>
            <a:ext cx="1039074" cy="923330"/>
          </a:xfrm>
          <a:prstGeom prst="rect">
            <a:avLst/>
          </a:prstGeom>
          <a:noFill/>
        </p:spPr>
        <p:txBody>
          <a:bodyPr wrap="square" rtlCol="0">
            <a:spAutoFit/>
          </a:bodyPr>
          <a:lstStyle/>
          <a:p>
            <a:r>
              <a:rPr lang="en-US" sz="1800" dirty="0"/>
              <a:t>Latent Semantic Analysis</a:t>
            </a:r>
          </a:p>
        </p:txBody>
      </p:sp>
    </p:spTree>
    <p:extLst>
      <p:ext uri="{BB962C8B-B14F-4D97-AF65-F5344CB8AC3E}">
        <p14:creationId xmlns:p14="http://schemas.microsoft.com/office/powerpoint/2010/main" val="2555775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DE83C5-85FE-4C33-BAF3-55867A7B4E5B}"/>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79303A3-842A-43FF-B1BF-876F0DFC1E01}"/>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76BE166-C42C-4F52-8B3C-8BFB6066E729}"/>
              </a:ext>
            </a:extLst>
          </p:cNvPr>
          <p:cNvSpPr>
            <a:spLocks noGrp="1"/>
          </p:cNvSpPr>
          <p:nvPr>
            <p:ph type="sldNum" sz="quarter" idx="10"/>
          </p:nvPr>
        </p:nvSpPr>
        <p:spPr/>
        <p:txBody>
          <a:bodyPr/>
          <a:lstStyle/>
          <a:p>
            <a:pPr>
              <a:defRPr/>
            </a:pPr>
            <a:fld id="{B588FE46-BA7F-4104-91FE-E38DF1A09F1E}" type="slidenum">
              <a:rPr lang="en-US" altLang="ko-KR" smtClean="0"/>
              <a:pPr>
                <a:defRPr/>
              </a:pPr>
              <a:t>43</a:t>
            </a:fld>
            <a:endParaRPr lang="en-US" altLang="ko-KR" dirty="0"/>
          </a:p>
        </p:txBody>
      </p:sp>
      <p:pic>
        <p:nvPicPr>
          <p:cNvPr id="6" name="그림 5">
            <a:extLst>
              <a:ext uri="{FF2B5EF4-FFF2-40B4-BE49-F238E27FC236}">
                <a16:creationId xmlns:a16="http://schemas.microsoft.com/office/drawing/2014/main" id="{BFEE218B-4474-4296-9698-F4AF175825E4}"/>
              </a:ext>
            </a:extLst>
          </p:cNvPr>
          <p:cNvPicPr>
            <a:picLocks noChangeAspect="1"/>
          </p:cNvPicPr>
          <p:nvPr/>
        </p:nvPicPr>
        <p:blipFill>
          <a:blip r:embed="rId2"/>
          <a:stretch>
            <a:fillRect/>
          </a:stretch>
        </p:blipFill>
        <p:spPr>
          <a:xfrm>
            <a:off x="330200" y="0"/>
            <a:ext cx="8483600" cy="6858000"/>
          </a:xfrm>
          <a:prstGeom prst="rect">
            <a:avLst/>
          </a:prstGeom>
        </p:spPr>
      </p:pic>
    </p:spTree>
    <p:extLst>
      <p:ext uri="{BB962C8B-B14F-4D97-AF65-F5344CB8AC3E}">
        <p14:creationId xmlns:p14="http://schemas.microsoft.com/office/powerpoint/2010/main" val="2226289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9B47DC7-3309-422B-952D-94C04D0A1DF3}"/>
              </a:ext>
            </a:extLst>
          </p:cNvPr>
          <p:cNvSpPr>
            <a:spLocks noGrp="1"/>
          </p:cNvSpPr>
          <p:nvPr>
            <p:ph type="title"/>
          </p:nvPr>
        </p:nvSpPr>
        <p:spPr/>
        <p:txBody>
          <a:bodyPr/>
          <a:lstStyle/>
          <a:p>
            <a:r>
              <a:rPr lang="en-US" altLang="ko-KR" dirty="0" err="1"/>
              <a:t>AlexNet</a:t>
            </a:r>
            <a:r>
              <a:rPr lang="en-US" altLang="ko-KR" dirty="0"/>
              <a:t> Structure (2012)</a:t>
            </a:r>
            <a:endParaRPr lang="ko-KR" altLang="en-US" dirty="0"/>
          </a:p>
        </p:txBody>
      </p:sp>
      <p:sp>
        <p:nvSpPr>
          <p:cNvPr id="3" name="내용 개체 틀 2">
            <a:extLst>
              <a:ext uri="{FF2B5EF4-FFF2-40B4-BE49-F238E27FC236}">
                <a16:creationId xmlns:a16="http://schemas.microsoft.com/office/drawing/2014/main" id="{3C81E4D7-2CC7-4607-A0D7-D7B5441EE6CB}"/>
              </a:ext>
            </a:extLst>
          </p:cNvPr>
          <p:cNvSpPr>
            <a:spLocks noGrp="1"/>
          </p:cNvSpPr>
          <p:nvPr>
            <p:ph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8D71DA1B-2FF0-4F9A-A313-9792E3B70A3C}"/>
              </a:ext>
            </a:extLst>
          </p:cNvPr>
          <p:cNvSpPr>
            <a:spLocks noGrp="1"/>
          </p:cNvSpPr>
          <p:nvPr>
            <p:ph type="sldNum" sz="quarter" idx="10"/>
          </p:nvPr>
        </p:nvSpPr>
        <p:spPr/>
        <p:txBody>
          <a:bodyPr/>
          <a:lstStyle/>
          <a:p>
            <a:pPr>
              <a:defRPr/>
            </a:pPr>
            <a:fld id="{B588FE46-BA7F-4104-91FE-E38DF1A09F1E}" type="slidenum">
              <a:rPr lang="en-US" altLang="ko-KR" smtClean="0"/>
              <a:pPr>
                <a:defRPr/>
              </a:pPr>
              <a:t>44</a:t>
            </a:fld>
            <a:endParaRPr lang="en-US" altLang="ko-KR" dirty="0"/>
          </a:p>
        </p:txBody>
      </p:sp>
      <p:pic>
        <p:nvPicPr>
          <p:cNvPr id="10241" name="Picture 1">
            <a:extLst>
              <a:ext uri="{FF2B5EF4-FFF2-40B4-BE49-F238E27FC236}">
                <a16:creationId xmlns:a16="http://schemas.microsoft.com/office/drawing/2014/main" id="{786BBFBD-BDB4-42FE-A339-C3921093F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58" y="1905000"/>
            <a:ext cx="7871683" cy="253846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A725DC-38F8-4E6E-9C75-35B583891691}"/>
              </a:ext>
            </a:extLst>
          </p:cNvPr>
          <p:cNvSpPr txBox="1"/>
          <p:nvPr/>
        </p:nvSpPr>
        <p:spPr>
          <a:xfrm>
            <a:off x="381000" y="4589174"/>
            <a:ext cx="4800600" cy="400110"/>
          </a:xfrm>
          <a:prstGeom prst="rect">
            <a:avLst/>
          </a:prstGeom>
          <a:noFill/>
        </p:spPr>
        <p:txBody>
          <a:bodyPr wrap="square">
            <a:spAutoFit/>
          </a:bodyPr>
          <a:lstStyle/>
          <a:p>
            <a:r>
              <a:rPr lang="ko-KR" altLang="en-US" sz="2000" dirty="0" err="1"/>
              <a:t>A</a:t>
            </a:r>
            <a:r>
              <a:rPr lang="ko-KR" altLang="en-US" sz="2000" dirty="0"/>
              <a:t>. </a:t>
            </a:r>
            <a:r>
              <a:rPr lang="ko-KR" altLang="en-US" sz="2000" dirty="0" err="1"/>
              <a:t>Krizhevsky</a:t>
            </a:r>
            <a:r>
              <a:rPr lang="ko-KR" altLang="en-US" sz="2000" dirty="0"/>
              <a:t> </a:t>
            </a:r>
            <a:r>
              <a:rPr lang="ko-KR" altLang="en-US" sz="2000" dirty="0" err="1"/>
              <a:t>et</a:t>
            </a:r>
            <a:r>
              <a:rPr lang="ko-KR" altLang="en-US" sz="2000" dirty="0"/>
              <a:t> </a:t>
            </a:r>
            <a:r>
              <a:rPr lang="ko-KR" altLang="en-US" sz="2000" dirty="0" err="1"/>
              <a:t>al</a:t>
            </a:r>
            <a:r>
              <a:rPr lang="ko-KR" altLang="en-US" sz="2000" dirty="0"/>
              <a:t>. </a:t>
            </a:r>
            <a:r>
              <a:rPr lang="en-US" altLang="ko-KR" sz="2000" dirty="0"/>
              <a:t>(</a:t>
            </a:r>
            <a:r>
              <a:rPr lang="ko-KR" altLang="en-US" sz="2000" dirty="0"/>
              <a:t>2012</a:t>
            </a:r>
            <a:r>
              <a:rPr lang="en-US" altLang="ko-KR" sz="2000" dirty="0"/>
              <a:t>) </a:t>
            </a:r>
            <a:r>
              <a:rPr lang="ko-KR" altLang="en-US" sz="2000" i="1" dirty="0" err="1"/>
              <a:t>NeurIPS</a:t>
            </a:r>
            <a:endParaRPr lang="ko-KR" altLang="en-US" sz="2000" i="1" dirty="0"/>
          </a:p>
        </p:txBody>
      </p:sp>
      <p:sp>
        <p:nvSpPr>
          <p:cNvPr id="10" name="TextBox 9">
            <a:extLst>
              <a:ext uri="{FF2B5EF4-FFF2-40B4-BE49-F238E27FC236}">
                <a16:creationId xmlns:a16="http://schemas.microsoft.com/office/drawing/2014/main" id="{F13747CC-C2ED-4F7D-BF7A-8BBB49DE2BD4}"/>
              </a:ext>
            </a:extLst>
          </p:cNvPr>
          <p:cNvSpPr txBox="1"/>
          <p:nvPr/>
        </p:nvSpPr>
        <p:spPr>
          <a:xfrm>
            <a:off x="6172200" y="1447800"/>
            <a:ext cx="2920587" cy="400110"/>
          </a:xfrm>
          <a:prstGeom prst="rect">
            <a:avLst/>
          </a:prstGeom>
          <a:noFill/>
        </p:spPr>
        <p:txBody>
          <a:bodyPr wrap="square">
            <a:spAutoFit/>
          </a:bodyPr>
          <a:lstStyle/>
          <a:p>
            <a:r>
              <a:rPr lang="en-US" altLang="ko-KR" sz="2000" dirty="0"/>
              <a:t>60 million parameters</a:t>
            </a:r>
            <a:endParaRPr lang="ko-KR" altLang="en-US" sz="2000" dirty="0"/>
          </a:p>
        </p:txBody>
      </p:sp>
    </p:spTree>
    <p:extLst>
      <p:ext uri="{BB962C8B-B14F-4D97-AF65-F5344CB8AC3E}">
        <p14:creationId xmlns:p14="http://schemas.microsoft.com/office/powerpoint/2010/main" val="1575479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A658DA-96FB-481B-8411-4D4165096B2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5F3E626-6113-421A-B3CE-D98F48C88364}"/>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2DAFBF7-25F5-4A0A-8AB6-D8203EF07414}"/>
              </a:ext>
            </a:extLst>
          </p:cNvPr>
          <p:cNvSpPr>
            <a:spLocks noGrp="1"/>
          </p:cNvSpPr>
          <p:nvPr>
            <p:ph type="sldNum" sz="quarter" idx="10"/>
          </p:nvPr>
        </p:nvSpPr>
        <p:spPr/>
        <p:txBody>
          <a:bodyPr/>
          <a:lstStyle/>
          <a:p>
            <a:pPr>
              <a:defRPr/>
            </a:pPr>
            <a:fld id="{B588FE46-BA7F-4104-91FE-E38DF1A09F1E}" type="slidenum">
              <a:rPr lang="en-US" altLang="ko-KR" smtClean="0"/>
              <a:pPr>
                <a:defRPr/>
              </a:pPr>
              <a:t>45</a:t>
            </a:fld>
            <a:endParaRPr lang="en-US" altLang="ko-KR" dirty="0"/>
          </a:p>
        </p:txBody>
      </p:sp>
      <p:pic>
        <p:nvPicPr>
          <p:cNvPr id="8" name="그림 7">
            <a:extLst>
              <a:ext uri="{FF2B5EF4-FFF2-40B4-BE49-F238E27FC236}">
                <a16:creationId xmlns:a16="http://schemas.microsoft.com/office/drawing/2014/main" id="{D5D7B21F-86CD-401B-9EC8-81711FE5702C}"/>
              </a:ext>
            </a:extLst>
          </p:cNvPr>
          <p:cNvPicPr>
            <a:picLocks noChangeAspect="1"/>
          </p:cNvPicPr>
          <p:nvPr/>
        </p:nvPicPr>
        <p:blipFill>
          <a:blip r:embed="rId3"/>
          <a:stretch>
            <a:fillRect/>
          </a:stretch>
        </p:blipFill>
        <p:spPr>
          <a:xfrm>
            <a:off x="1429517" y="228600"/>
            <a:ext cx="6132566" cy="5577328"/>
          </a:xfrm>
          <a:prstGeom prst="rect">
            <a:avLst/>
          </a:prstGeom>
        </p:spPr>
      </p:pic>
      <p:sp>
        <p:nvSpPr>
          <p:cNvPr id="9" name="TextBox 8">
            <a:extLst>
              <a:ext uri="{FF2B5EF4-FFF2-40B4-BE49-F238E27FC236}">
                <a16:creationId xmlns:a16="http://schemas.microsoft.com/office/drawing/2014/main" id="{F741A602-D90D-4EC9-B12B-DE4F0FC767E0}"/>
              </a:ext>
            </a:extLst>
          </p:cNvPr>
          <p:cNvSpPr txBox="1"/>
          <p:nvPr/>
        </p:nvSpPr>
        <p:spPr>
          <a:xfrm>
            <a:off x="228600" y="6071314"/>
            <a:ext cx="4800600" cy="369332"/>
          </a:xfrm>
          <a:prstGeom prst="rect">
            <a:avLst/>
          </a:prstGeom>
          <a:noFill/>
        </p:spPr>
        <p:txBody>
          <a:bodyPr wrap="square">
            <a:spAutoFit/>
          </a:bodyPr>
          <a:lstStyle/>
          <a:p>
            <a:r>
              <a:rPr lang="en-US" altLang="ko-KR" sz="1800" dirty="0"/>
              <a:t>Y. </a:t>
            </a:r>
            <a:r>
              <a:rPr lang="en-US" altLang="ko-KR" sz="1800" dirty="0" err="1"/>
              <a:t>LeCun</a:t>
            </a:r>
            <a:r>
              <a:rPr lang="ko-KR" altLang="en-US" sz="1800" dirty="0"/>
              <a:t> </a:t>
            </a:r>
            <a:r>
              <a:rPr lang="ko-KR" altLang="en-US" sz="1800" dirty="0" err="1"/>
              <a:t>et</a:t>
            </a:r>
            <a:r>
              <a:rPr lang="ko-KR" altLang="en-US" sz="1800" dirty="0"/>
              <a:t> </a:t>
            </a:r>
            <a:r>
              <a:rPr lang="ko-KR" altLang="en-US" sz="1800" dirty="0" err="1"/>
              <a:t>al</a:t>
            </a:r>
            <a:r>
              <a:rPr lang="ko-KR" altLang="en-US" sz="1800" dirty="0"/>
              <a:t>. </a:t>
            </a:r>
            <a:r>
              <a:rPr lang="en-US" altLang="ko-KR" sz="1800" dirty="0"/>
              <a:t>(1989) </a:t>
            </a:r>
            <a:r>
              <a:rPr lang="en-US" altLang="ko-KR" sz="1800" i="1" dirty="0"/>
              <a:t>Neural Computation</a:t>
            </a:r>
            <a:endParaRPr lang="ko-KR" altLang="en-US" sz="1800" i="1" dirty="0"/>
          </a:p>
        </p:txBody>
      </p:sp>
      <p:sp>
        <p:nvSpPr>
          <p:cNvPr id="10" name="TextBox 9">
            <a:extLst>
              <a:ext uri="{FF2B5EF4-FFF2-40B4-BE49-F238E27FC236}">
                <a16:creationId xmlns:a16="http://schemas.microsoft.com/office/drawing/2014/main" id="{35346731-02F2-49D1-92E2-B00B6B41E4A2}"/>
              </a:ext>
            </a:extLst>
          </p:cNvPr>
          <p:cNvSpPr txBox="1"/>
          <p:nvPr/>
        </p:nvSpPr>
        <p:spPr>
          <a:xfrm>
            <a:off x="3810000" y="5653027"/>
            <a:ext cx="914400" cy="400110"/>
          </a:xfrm>
          <a:prstGeom prst="rect">
            <a:avLst/>
          </a:prstGeom>
          <a:noFill/>
        </p:spPr>
        <p:txBody>
          <a:bodyPr wrap="square">
            <a:spAutoFit/>
          </a:bodyPr>
          <a:lstStyle/>
          <a:p>
            <a:r>
              <a:rPr lang="en-US" altLang="ko-KR" sz="2000" dirty="0" err="1"/>
              <a:t>LeNet</a:t>
            </a:r>
            <a:endParaRPr lang="ko-KR" altLang="en-US" sz="2000" i="1" dirty="0"/>
          </a:p>
        </p:txBody>
      </p:sp>
    </p:spTree>
    <p:extLst>
      <p:ext uri="{BB962C8B-B14F-4D97-AF65-F5344CB8AC3E}">
        <p14:creationId xmlns:p14="http://schemas.microsoft.com/office/powerpoint/2010/main" val="1372715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9A658DA-96FB-481B-8411-4D4165096B2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5F3E626-6113-421A-B3CE-D98F48C88364}"/>
              </a:ext>
            </a:extLst>
          </p:cNvPr>
          <p:cNvSpPr>
            <a:spLocks noGrp="1"/>
          </p:cNvSpPr>
          <p:nvPr>
            <p:ph idx="1"/>
          </p:nvPr>
        </p:nvSpPr>
        <p:spPr/>
        <p:txBody>
          <a:bodyPr/>
          <a:lstStyle/>
          <a:p>
            <a:pPr marL="0" indent="0">
              <a:buNone/>
            </a:pPr>
            <a:endParaRPr lang="ko-KR" altLang="en-US" dirty="0"/>
          </a:p>
        </p:txBody>
      </p:sp>
      <p:sp>
        <p:nvSpPr>
          <p:cNvPr id="4" name="슬라이드 번호 개체 틀 3">
            <a:extLst>
              <a:ext uri="{FF2B5EF4-FFF2-40B4-BE49-F238E27FC236}">
                <a16:creationId xmlns:a16="http://schemas.microsoft.com/office/drawing/2014/main" id="{42DAFBF7-25F5-4A0A-8AB6-D8203EF07414}"/>
              </a:ext>
            </a:extLst>
          </p:cNvPr>
          <p:cNvSpPr>
            <a:spLocks noGrp="1"/>
          </p:cNvSpPr>
          <p:nvPr>
            <p:ph type="sldNum" sz="quarter" idx="10"/>
          </p:nvPr>
        </p:nvSpPr>
        <p:spPr/>
        <p:txBody>
          <a:bodyPr/>
          <a:lstStyle/>
          <a:p>
            <a:pPr>
              <a:defRPr/>
            </a:pPr>
            <a:fld id="{B588FE46-BA7F-4104-91FE-E38DF1A09F1E}" type="slidenum">
              <a:rPr lang="en-US" altLang="ko-KR" smtClean="0"/>
              <a:pPr>
                <a:defRPr/>
              </a:pPr>
              <a:t>46</a:t>
            </a:fld>
            <a:endParaRPr lang="en-US" altLang="ko-KR" dirty="0"/>
          </a:p>
        </p:txBody>
      </p:sp>
      <p:pic>
        <p:nvPicPr>
          <p:cNvPr id="6" name="그림 5">
            <a:extLst>
              <a:ext uri="{FF2B5EF4-FFF2-40B4-BE49-F238E27FC236}">
                <a16:creationId xmlns:a16="http://schemas.microsoft.com/office/drawing/2014/main" id="{A7C96B84-E990-4E43-87C6-CB1E64497D76}"/>
              </a:ext>
            </a:extLst>
          </p:cNvPr>
          <p:cNvPicPr>
            <a:picLocks noChangeAspect="1"/>
          </p:cNvPicPr>
          <p:nvPr/>
        </p:nvPicPr>
        <p:blipFill>
          <a:blip r:embed="rId2"/>
          <a:stretch>
            <a:fillRect/>
          </a:stretch>
        </p:blipFill>
        <p:spPr>
          <a:xfrm>
            <a:off x="762000" y="757813"/>
            <a:ext cx="6858000" cy="4195187"/>
          </a:xfrm>
          <a:prstGeom prst="rect">
            <a:avLst/>
          </a:prstGeom>
        </p:spPr>
      </p:pic>
      <p:sp>
        <p:nvSpPr>
          <p:cNvPr id="7" name="TextBox 6">
            <a:extLst>
              <a:ext uri="{FF2B5EF4-FFF2-40B4-BE49-F238E27FC236}">
                <a16:creationId xmlns:a16="http://schemas.microsoft.com/office/drawing/2014/main" id="{51AC689E-7CCD-4038-AA6C-DC40495D7B0E}"/>
              </a:ext>
            </a:extLst>
          </p:cNvPr>
          <p:cNvSpPr txBox="1"/>
          <p:nvPr/>
        </p:nvSpPr>
        <p:spPr>
          <a:xfrm>
            <a:off x="228600" y="6071314"/>
            <a:ext cx="5334000" cy="369332"/>
          </a:xfrm>
          <a:prstGeom prst="rect">
            <a:avLst/>
          </a:prstGeom>
          <a:noFill/>
        </p:spPr>
        <p:txBody>
          <a:bodyPr wrap="square">
            <a:spAutoFit/>
          </a:bodyPr>
          <a:lstStyle/>
          <a:p>
            <a:r>
              <a:rPr lang="en-US" altLang="ko-KR" sz="1800" dirty="0"/>
              <a:t>K. Fukushima</a:t>
            </a:r>
            <a:r>
              <a:rPr lang="ko-KR" altLang="en-US" sz="1800" dirty="0"/>
              <a:t> </a:t>
            </a:r>
            <a:r>
              <a:rPr lang="ko-KR" altLang="en-US" sz="1800" dirty="0" err="1"/>
              <a:t>et</a:t>
            </a:r>
            <a:r>
              <a:rPr lang="ko-KR" altLang="en-US" sz="1800" dirty="0"/>
              <a:t> </a:t>
            </a:r>
            <a:r>
              <a:rPr lang="ko-KR" altLang="en-US" sz="1800" dirty="0" err="1"/>
              <a:t>al</a:t>
            </a:r>
            <a:r>
              <a:rPr lang="ko-KR" altLang="en-US" sz="1800" dirty="0"/>
              <a:t>. </a:t>
            </a:r>
            <a:r>
              <a:rPr lang="en-US" altLang="ko-KR" sz="1800" dirty="0"/>
              <a:t>(1980) </a:t>
            </a:r>
            <a:r>
              <a:rPr lang="en-US" altLang="ko-KR" sz="1800" i="1" dirty="0"/>
              <a:t>Biological Cybernetics</a:t>
            </a:r>
            <a:endParaRPr lang="ko-KR" altLang="en-US" sz="1800" i="1" dirty="0"/>
          </a:p>
        </p:txBody>
      </p:sp>
      <p:sp>
        <p:nvSpPr>
          <p:cNvPr id="8" name="TextBox 7">
            <a:extLst>
              <a:ext uri="{FF2B5EF4-FFF2-40B4-BE49-F238E27FC236}">
                <a16:creationId xmlns:a16="http://schemas.microsoft.com/office/drawing/2014/main" id="{67F44826-A9D4-43EF-9756-A96544E414CE}"/>
              </a:ext>
            </a:extLst>
          </p:cNvPr>
          <p:cNvSpPr txBox="1"/>
          <p:nvPr/>
        </p:nvSpPr>
        <p:spPr>
          <a:xfrm>
            <a:off x="3810000" y="4933890"/>
            <a:ext cx="2133600" cy="400110"/>
          </a:xfrm>
          <a:prstGeom prst="rect">
            <a:avLst/>
          </a:prstGeom>
          <a:noFill/>
        </p:spPr>
        <p:txBody>
          <a:bodyPr wrap="square">
            <a:spAutoFit/>
          </a:bodyPr>
          <a:lstStyle/>
          <a:p>
            <a:r>
              <a:rPr lang="en-US" altLang="ko-KR" sz="2000" dirty="0" err="1"/>
              <a:t>Neocognitron</a:t>
            </a:r>
            <a:endParaRPr lang="ko-KR" altLang="en-US" sz="2000" i="1" dirty="0"/>
          </a:p>
        </p:txBody>
      </p:sp>
    </p:spTree>
    <p:extLst>
      <p:ext uri="{BB962C8B-B14F-4D97-AF65-F5344CB8AC3E}">
        <p14:creationId xmlns:p14="http://schemas.microsoft.com/office/powerpoint/2010/main" val="2776085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761633-4355-49AA-812A-8CFBB9C5474F}"/>
              </a:ext>
            </a:extLst>
          </p:cNvPr>
          <p:cNvSpPr>
            <a:spLocks noGrp="1"/>
          </p:cNvSpPr>
          <p:nvPr>
            <p:ph type="title"/>
          </p:nvPr>
        </p:nvSpPr>
        <p:spPr/>
        <p:txBody>
          <a:bodyPr/>
          <a:lstStyle/>
          <a:p>
            <a:r>
              <a:rPr lang="en-US" altLang="ko-KR" dirty="0"/>
              <a:t>Role of Deep Structure</a:t>
            </a:r>
            <a:endParaRPr lang="ko-KR" altLang="en-US" dirty="0"/>
          </a:p>
        </p:txBody>
      </p:sp>
      <p:sp>
        <p:nvSpPr>
          <p:cNvPr id="3" name="내용 개체 틀 2">
            <a:extLst>
              <a:ext uri="{FF2B5EF4-FFF2-40B4-BE49-F238E27FC236}">
                <a16:creationId xmlns:a16="http://schemas.microsoft.com/office/drawing/2014/main" id="{0FB999F4-6945-475E-B235-A344AEB59EF8}"/>
              </a:ext>
            </a:extLst>
          </p:cNvPr>
          <p:cNvSpPr>
            <a:spLocks noGrp="1"/>
          </p:cNvSpPr>
          <p:nvPr>
            <p:ph idx="1"/>
          </p:nvPr>
        </p:nvSpPr>
        <p:spPr/>
        <p:txBody>
          <a:bodyPr/>
          <a:lstStyle/>
          <a:p>
            <a:r>
              <a:rPr lang="en-US" altLang="ko-KR" dirty="0"/>
              <a:t>Image Classification on ImageNet</a:t>
            </a:r>
            <a:endParaRPr lang="ko-KR" altLang="en-US" dirty="0"/>
          </a:p>
        </p:txBody>
      </p:sp>
      <p:sp>
        <p:nvSpPr>
          <p:cNvPr id="4" name="슬라이드 번호 개체 틀 3">
            <a:extLst>
              <a:ext uri="{FF2B5EF4-FFF2-40B4-BE49-F238E27FC236}">
                <a16:creationId xmlns:a16="http://schemas.microsoft.com/office/drawing/2014/main" id="{02B78D39-40AE-4199-A0D5-6FFACFBB75F7}"/>
              </a:ext>
            </a:extLst>
          </p:cNvPr>
          <p:cNvSpPr>
            <a:spLocks noGrp="1"/>
          </p:cNvSpPr>
          <p:nvPr>
            <p:ph type="sldNum" sz="quarter" idx="10"/>
          </p:nvPr>
        </p:nvSpPr>
        <p:spPr/>
        <p:txBody>
          <a:bodyPr/>
          <a:lstStyle/>
          <a:p>
            <a:pPr>
              <a:defRPr/>
            </a:pPr>
            <a:fld id="{B588FE46-BA7F-4104-91FE-E38DF1A09F1E}" type="slidenum">
              <a:rPr lang="en-US" altLang="ko-KR" smtClean="0"/>
              <a:pPr>
                <a:defRPr/>
              </a:pPr>
              <a:t>47</a:t>
            </a:fld>
            <a:endParaRPr lang="en-US" altLang="ko-KR" dirty="0"/>
          </a:p>
        </p:txBody>
      </p:sp>
      <p:pic>
        <p:nvPicPr>
          <p:cNvPr id="8" name="그림 7">
            <a:extLst>
              <a:ext uri="{FF2B5EF4-FFF2-40B4-BE49-F238E27FC236}">
                <a16:creationId xmlns:a16="http://schemas.microsoft.com/office/drawing/2014/main" id="{3D4E86AD-E63B-4F53-B018-98355EA4BE3D}"/>
              </a:ext>
            </a:extLst>
          </p:cNvPr>
          <p:cNvPicPr>
            <a:picLocks noChangeAspect="1"/>
          </p:cNvPicPr>
          <p:nvPr/>
        </p:nvPicPr>
        <p:blipFill>
          <a:blip r:embed="rId3"/>
          <a:stretch>
            <a:fillRect/>
          </a:stretch>
        </p:blipFill>
        <p:spPr>
          <a:xfrm>
            <a:off x="0" y="2230844"/>
            <a:ext cx="9144000" cy="3331756"/>
          </a:xfrm>
          <a:prstGeom prst="rect">
            <a:avLst/>
          </a:prstGeom>
        </p:spPr>
      </p:pic>
    </p:spTree>
    <p:extLst>
      <p:ext uri="{BB962C8B-B14F-4D97-AF65-F5344CB8AC3E}">
        <p14:creationId xmlns:p14="http://schemas.microsoft.com/office/powerpoint/2010/main" val="3540342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761633-4355-49AA-812A-8CFBB9C5474F}"/>
              </a:ext>
            </a:extLst>
          </p:cNvPr>
          <p:cNvSpPr>
            <a:spLocks noGrp="1"/>
          </p:cNvSpPr>
          <p:nvPr>
            <p:ph type="title"/>
          </p:nvPr>
        </p:nvSpPr>
        <p:spPr/>
        <p:txBody>
          <a:bodyPr/>
          <a:lstStyle/>
          <a:p>
            <a:r>
              <a:rPr lang="en-US" altLang="ko-KR" dirty="0"/>
              <a:t>Role of Deep Structure</a:t>
            </a:r>
            <a:endParaRPr lang="ko-KR" altLang="en-US" dirty="0"/>
          </a:p>
        </p:txBody>
      </p:sp>
      <p:sp>
        <p:nvSpPr>
          <p:cNvPr id="3" name="내용 개체 틀 2">
            <a:extLst>
              <a:ext uri="{FF2B5EF4-FFF2-40B4-BE49-F238E27FC236}">
                <a16:creationId xmlns:a16="http://schemas.microsoft.com/office/drawing/2014/main" id="{0FB999F4-6945-475E-B235-A344AEB59EF8}"/>
              </a:ext>
            </a:extLst>
          </p:cNvPr>
          <p:cNvSpPr>
            <a:spLocks noGrp="1"/>
          </p:cNvSpPr>
          <p:nvPr>
            <p:ph idx="1"/>
          </p:nvPr>
        </p:nvSpPr>
        <p:spPr/>
        <p:txBody>
          <a:bodyPr/>
          <a:lstStyle/>
          <a:p>
            <a:r>
              <a:rPr lang="en-US" altLang="ko-KR" dirty="0"/>
              <a:t>Image Classification on ImageNet</a:t>
            </a:r>
            <a:endParaRPr lang="ko-KR" altLang="en-US" dirty="0"/>
          </a:p>
          <a:p>
            <a:endParaRPr lang="ko-KR" altLang="en-US" dirty="0"/>
          </a:p>
        </p:txBody>
      </p:sp>
      <p:sp>
        <p:nvSpPr>
          <p:cNvPr id="4" name="슬라이드 번호 개체 틀 3">
            <a:extLst>
              <a:ext uri="{FF2B5EF4-FFF2-40B4-BE49-F238E27FC236}">
                <a16:creationId xmlns:a16="http://schemas.microsoft.com/office/drawing/2014/main" id="{02B78D39-40AE-4199-A0D5-6FFACFBB75F7}"/>
              </a:ext>
            </a:extLst>
          </p:cNvPr>
          <p:cNvSpPr>
            <a:spLocks noGrp="1"/>
          </p:cNvSpPr>
          <p:nvPr>
            <p:ph type="sldNum" sz="quarter" idx="10"/>
          </p:nvPr>
        </p:nvSpPr>
        <p:spPr/>
        <p:txBody>
          <a:bodyPr/>
          <a:lstStyle/>
          <a:p>
            <a:pPr>
              <a:defRPr/>
            </a:pPr>
            <a:fld id="{B588FE46-BA7F-4104-91FE-E38DF1A09F1E}" type="slidenum">
              <a:rPr lang="en-US" altLang="ko-KR" smtClean="0"/>
              <a:pPr>
                <a:defRPr/>
              </a:pPr>
              <a:t>48</a:t>
            </a:fld>
            <a:endParaRPr lang="en-US" altLang="ko-KR" dirty="0"/>
          </a:p>
        </p:txBody>
      </p:sp>
      <p:pic>
        <p:nvPicPr>
          <p:cNvPr id="6" name="그림 5">
            <a:extLst>
              <a:ext uri="{FF2B5EF4-FFF2-40B4-BE49-F238E27FC236}">
                <a16:creationId xmlns:a16="http://schemas.microsoft.com/office/drawing/2014/main" id="{20288FA2-B16E-4C46-BF52-934F283290EB}"/>
              </a:ext>
            </a:extLst>
          </p:cNvPr>
          <p:cNvPicPr>
            <a:picLocks noChangeAspect="1"/>
          </p:cNvPicPr>
          <p:nvPr/>
        </p:nvPicPr>
        <p:blipFill>
          <a:blip r:embed="rId3"/>
          <a:stretch>
            <a:fillRect/>
          </a:stretch>
        </p:blipFill>
        <p:spPr>
          <a:xfrm>
            <a:off x="0" y="2247900"/>
            <a:ext cx="9144000" cy="3314700"/>
          </a:xfrm>
          <a:prstGeom prst="rect">
            <a:avLst/>
          </a:prstGeom>
        </p:spPr>
      </p:pic>
    </p:spTree>
    <p:extLst>
      <p:ext uri="{BB962C8B-B14F-4D97-AF65-F5344CB8AC3E}">
        <p14:creationId xmlns:p14="http://schemas.microsoft.com/office/powerpoint/2010/main" val="2919037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761633-4355-49AA-812A-8CFBB9C5474F}"/>
              </a:ext>
            </a:extLst>
          </p:cNvPr>
          <p:cNvSpPr>
            <a:spLocks noGrp="1"/>
          </p:cNvSpPr>
          <p:nvPr>
            <p:ph type="title"/>
          </p:nvPr>
        </p:nvSpPr>
        <p:spPr/>
        <p:txBody>
          <a:bodyPr/>
          <a:lstStyle/>
          <a:p>
            <a:r>
              <a:rPr lang="en-US" altLang="ko-KR" dirty="0"/>
              <a:t>Role of Deep Structure</a:t>
            </a:r>
            <a:endParaRPr lang="ko-KR" altLang="en-US" dirty="0"/>
          </a:p>
        </p:txBody>
      </p:sp>
      <p:sp>
        <p:nvSpPr>
          <p:cNvPr id="3" name="내용 개체 틀 2">
            <a:extLst>
              <a:ext uri="{FF2B5EF4-FFF2-40B4-BE49-F238E27FC236}">
                <a16:creationId xmlns:a16="http://schemas.microsoft.com/office/drawing/2014/main" id="{0FB999F4-6945-475E-B235-A344AEB59EF8}"/>
              </a:ext>
            </a:extLst>
          </p:cNvPr>
          <p:cNvSpPr>
            <a:spLocks noGrp="1"/>
          </p:cNvSpPr>
          <p:nvPr>
            <p:ph idx="1"/>
          </p:nvPr>
        </p:nvSpPr>
        <p:spPr/>
        <p:txBody>
          <a:bodyPr/>
          <a:lstStyle/>
          <a:p>
            <a:r>
              <a:rPr lang="en-US" altLang="ko-KR" dirty="0"/>
              <a:t>Image Classification on ImageNet</a:t>
            </a:r>
          </a:p>
          <a:p>
            <a:pPr lvl="1"/>
            <a:r>
              <a:rPr lang="en-US" altLang="ko-KR" dirty="0"/>
              <a:t>Number of parameters</a:t>
            </a:r>
            <a:endParaRPr lang="ko-KR" altLang="en-US" dirty="0"/>
          </a:p>
          <a:p>
            <a:endParaRPr lang="ko-KR" altLang="en-US" dirty="0"/>
          </a:p>
          <a:p>
            <a:endParaRPr lang="ko-KR" altLang="en-US" dirty="0"/>
          </a:p>
        </p:txBody>
      </p:sp>
      <p:sp>
        <p:nvSpPr>
          <p:cNvPr id="4" name="슬라이드 번호 개체 틀 3">
            <a:extLst>
              <a:ext uri="{FF2B5EF4-FFF2-40B4-BE49-F238E27FC236}">
                <a16:creationId xmlns:a16="http://schemas.microsoft.com/office/drawing/2014/main" id="{02B78D39-40AE-4199-A0D5-6FFACFBB75F7}"/>
              </a:ext>
            </a:extLst>
          </p:cNvPr>
          <p:cNvSpPr>
            <a:spLocks noGrp="1"/>
          </p:cNvSpPr>
          <p:nvPr>
            <p:ph type="sldNum" sz="quarter" idx="10"/>
          </p:nvPr>
        </p:nvSpPr>
        <p:spPr/>
        <p:txBody>
          <a:bodyPr/>
          <a:lstStyle/>
          <a:p>
            <a:pPr>
              <a:defRPr/>
            </a:pPr>
            <a:fld id="{B588FE46-BA7F-4104-91FE-E38DF1A09F1E}" type="slidenum">
              <a:rPr lang="en-US" altLang="ko-KR" smtClean="0"/>
              <a:pPr>
                <a:defRPr/>
              </a:pPr>
              <a:t>49</a:t>
            </a:fld>
            <a:endParaRPr lang="en-US" altLang="ko-KR" dirty="0"/>
          </a:p>
        </p:txBody>
      </p:sp>
      <p:pic>
        <p:nvPicPr>
          <p:cNvPr id="6" name="그림 5">
            <a:extLst>
              <a:ext uri="{FF2B5EF4-FFF2-40B4-BE49-F238E27FC236}">
                <a16:creationId xmlns:a16="http://schemas.microsoft.com/office/drawing/2014/main" id="{438C2302-F590-4B2A-B042-4906E7B2BB17}"/>
              </a:ext>
            </a:extLst>
          </p:cNvPr>
          <p:cNvPicPr>
            <a:picLocks noChangeAspect="1"/>
          </p:cNvPicPr>
          <p:nvPr/>
        </p:nvPicPr>
        <p:blipFill>
          <a:blip r:embed="rId3"/>
          <a:stretch>
            <a:fillRect/>
          </a:stretch>
        </p:blipFill>
        <p:spPr>
          <a:xfrm>
            <a:off x="0" y="2286000"/>
            <a:ext cx="9144000" cy="3352254"/>
          </a:xfrm>
          <a:prstGeom prst="rect">
            <a:avLst/>
          </a:prstGeom>
        </p:spPr>
      </p:pic>
    </p:spTree>
    <p:extLst>
      <p:ext uri="{BB962C8B-B14F-4D97-AF65-F5344CB8AC3E}">
        <p14:creationId xmlns:p14="http://schemas.microsoft.com/office/powerpoint/2010/main" val="988153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81000" y="914400"/>
            <a:ext cx="8382000" cy="685800"/>
          </a:xfrm>
        </p:spPr>
        <p:txBody>
          <a:bodyPr/>
          <a:lstStyle/>
          <a:p>
            <a:r>
              <a:rPr lang="en-US" altLang="ko-KR" sz="2800" dirty="0"/>
              <a:t>What is the </a:t>
            </a:r>
            <a:r>
              <a:rPr lang="en-US" altLang="ko-KR" sz="2800" i="1" dirty="0"/>
              <a:t>rule</a:t>
            </a:r>
            <a:r>
              <a:rPr lang="en-US" altLang="ko-KR" sz="2800" dirty="0"/>
              <a:t> of discriminating ship images from airplane images?</a:t>
            </a:r>
            <a:endParaRPr lang="en-US" sz="2800" dirty="0"/>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5</a:t>
            </a:fld>
            <a:endParaRPr lang="en-US" altLang="ko-KR" dirty="0"/>
          </a:p>
        </p:txBody>
      </p:sp>
      <p:pic>
        <p:nvPicPr>
          <p:cNvPr id="5" name="Picture 16" descr="C:\Users\Noh\Dropbox\My folder\temp\class_project\Data_show_10_classes\20130209120914ClosestTrImg_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362200"/>
            <a:ext cx="3048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3" descr="C:\Users\Noh\Dropbox\My folder\temp\class_project\Data_show_10_classes\20130209120914tstIm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2362200"/>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49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02B131-7C5A-4546-806E-A0011B0915B2}"/>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46087EA0-9501-4B5F-8462-DFBD7F9A3ACF}"/>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E3136BA6-6659-4249-91BD-CA5C85DD5FF5}"/>
              </a:ext>
            </a:extLst>
          </p:cNvPr>
          <p:cNvSpPr>
            <a:spLocks noGrp="1"/>
          </p:cNvSpPr>
          <p:nvPr>
            <p:ph type="sldNum" sz="quarter" idx="10"/>
          </p:nvPr>
        </p:nvSpPr>
        <p:spPr/>
        <p:txBody>
          <a:bodyPr/>
          <a:lstStyle/>
          <a:p>
            <a:pPr>
              <a:defRPr/>
            </a:pPr>
            <a:fld id="{B588FE46-BA7F-4104-91FE-E38DF1A09F1E}" type="slidenum">
              <a:rPr lang="en-US" altLang="ko-KR" smtClean="0"/>
              <a:pPr>
                <a:defRPr/>
              </a:pPr>
              <a:t>50</a:t>
            </a:fld>
            <a:endParaRPr lang="en-US" altLang="ko-KR" dirty="0"/>
          </a:p>
        </p:txBody>
      </p:sp>
      <p:sp>
        <p:nvSpPr>
          <p:cNvPr id="6" name="TextBox 5">
            <a:extLst>
              <a:ext uri="{FF2B5EF4-FFF2-40B4-BE49-F238E27FC236}">
                <a16:creationId xmlns:a16="http://schemas.microsoft.com/office/drawing/2014/main" id="{AF1020BF-0779-4863-A826-FCD207A82AE2}"/>
              </a:ext>
            </a:extLst>
          </p:cNvPr>
          <p:cNvSpPr txBox="1"/>
          <p:nvPr/>
        </p:nvSpPr>
        <p:spPr>
          <a:xfrm>
            <a:off x="304800" y="6019800"/>
            <a:ext cx="5424695" cy="369332"/>
          </a:xfrm>
          <a:prstGeom prst="rect">
            <a:avLst/>
          </a:prstGeom>
          <a:noFill/>
        </p:spPr>
        <p:txBody>
          <a:bodyPr wrap="square">
            <a:spAutoFit/>
          </a:bodyPr>
          <a:lstStyle/>
          <a:p>
            <a:r>
              <a:rPr lang="ko-KR" altLang="en-US" sz="1800" dirty="0"/>
              <a:t>https://www.youtube.com/watch?v=qgx57X0fBdA</a:t>
            </a:r>
          </a:p>
        </p:txBody>
      </p:sp>
      <p:pic>
        <p:nvPicPr>
          <p:cNvPr id="8" name="그림 7">
            <a:extLst>
              <a:ext uri="{FF2B5EF4-FFF2-40B4-BE49-F238E27FC236}">
                <a16:creationId xmlns:a16="http://schemas.microsoft.com/office/drawing/2014/main" id="{142B9D32-CF0F-4831-ADF2-76FA156BC56F}"/>
              </a:ext>
            </a:extLst>
          </p:cNvPr>
          <p:cNvPicPr>
            <a:picLocks noChangeAspect="1"/>
          </p:cNvPicPr>
          <p:nvPr/>
        </p:nvPicPr>
        <p:blipFill>
          <a:blip r:embed="rId2"/>
          <a:stretch>
            <a:fillRect/>
          </a:stretch>
        </p:blipFill>
        <p:spPr>
          <a:xfrm>
            <a:off x="542320" y="234546"/>
            <a:ext cx="7992082" cy="5328054"/>
          </a:xfrm>
          <a:prstGeom prst="rect">
            <a:avLst/>
          </a:prstGeom>
        </p:spPr>
      </p:pic>
      <p:sp>
        <p:nvSpPr>
          <p:cNvPr id="9" name="TextBox 8">
            <a:extLst>
              <a:ext uri="{FF2B5EF4-FFF2-40B4-BE49-F238E27FC236}">
                <a16:creationId xmlns:a16="http://schemas.microsoft.com/office/drawing/2014/main" id="{FF158C72-4273-4341-A792-57D70EF4BB1C}"/>
              </a:ext>
            </a:extLst>
          </p:cNvPr>
          <p:cNvSpPr txBox="1"/>
          <p:nvPr/>
        </p:nvSpPr>
        <p:spPr>
          <a:xfrm>
            <a:off x="1828800" y="5499780"/>
            <a:ext cx="4953000" cy="461665"/>
          </a:xfrm>
          <a:prstGeom prst="rect">
            <a:avLst/>
          </a:prstGeom>
          <a:noFill/>
        </p:spPr>
        <p:txBody>
          <a:bodyPr wrap="square" rtlCol="0">
            <a:spAutoFit/>
          </a:bodyPr>
          <a:lstStyle/>
          <a:p>
            <a:r>
              <a:rPr lang="en-US" altLang="ko-KR" dirty="0"/>
              <a:t>2013 </a:t>
            </a:r>
            <a:r>
              <a:rPr lang="en-US" altLang="ko-KR" dirty="0" err="1"/>
              <a:t>NeurIPS</a:t>
            </a:r>
            <a:r>
              <a:rPr lang="en-US" altLang="ko-KR" dirty="0"/>
              <a:t> Tutorial by Rob </a:t>
            </a:r>
            <a:r>
              <a:rPr lang="en-US" altLang="ko-KR" dirty="0" err="1"/>
              <a:t>Forgus</a:t>
            </a:r>
            <a:endParaRPr lang="ko-KR" altLang="en-US" dirty="0"/>
          </a:p>
        </p:txBody>
      </p:sp>
    </p:spTree>
    <p:extLst>
      <p:ext uri="{BB962C8B-B14F-4D97-AF65-F5344CB8AC3E}">
        <p14:creationId xmlns:p14="http://schemas.microsoft.com/office/powerpoint/2010/main" val="138882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F4A10E-8D15-4F9F-9B3D-090B5D50BAF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08AD2AF-2DBA-4875-93C5-50A3CA5658C0}"/>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CD2038D6-A6DF-4660-AA71-8DDC8555F936}"/>
              </a:ext>
            </a:extLst>
          </p:cNvPr>
          <p:cNvSpPr>
            <a:spLocks noGrp="1"/>
          </p:cNvSpPr>
          <p:nvPr>
            <p:ph type="sldNum" sz="quarter" idx="10"/>
          </p:nvPr>
        </p:nvSpPr>
        <p:spPr/>
        <p:txBody>
          <a:bodyPr/>
          <a:lstStyle/>
          <a:p>
            <a:pPr>
              <a:defRPr/>
            </a:pPr>
            <a:fld id="{B588FE46-BA7F-4104-91FE-E38DF1A09F1E}" type="slidenum">
              <a:rPr lang="en-US" altLang="ko-KR" smtClean="0"/>
              <a:pPr>
                <a:defRPr/>
              </a:pPr>
              <a:t>51</a:t>
            </a:fld>
            <a:endParaRPr lang="en-US" altLang="ko-KR" dirty="0"/>
          </a:p>
        </p:txBody>
      </p:sp>
      <p:pic>
        <p:nvPicPr>
          <p:cNvPr id="6" name="그림 5">
            <a:extLst>
              <a:ext uri="{FF2B5EF4-FFF2-40B4-BE49-F238E27FC236}">
                <a16:creationId xmlns:a16="http://schemas.microsoft.com/office/drawing/2014/main" id="{57D06706-4A27-4A65-8F50-82EE25A990EE}"/>
              </a:ext>
            </a:extLst>
          </p:cNvPr>
          <p:cNvPicPr>
            <a:picLocks noChangeAspect="1"/>
          </p:cNvPicPr>
          <p:nvPr/>
        </p:nvPicPr>
        <p:blipFill>
          <a:blip r:embed="rId2"/>
          <a:stretch>
            <a:fillRect/>
          </a:stretch>
        </p:blipFill>
        <p:spPr>
          <a:xfrm>
            <a:off x="1128321" y="304800"/>
            <a:ext cx="6887357" cy="6405486"/>
          </a:xfrm>
          <a:prstGeom prst="rect">
            <a:avLst/>
          </a:prstGeom>
        </p:spPr>
      </p:pic>
    </p:spTree>
    <p:extLst>
      <p:ext uri="{BB962C8B-B14F-4D97-AF65-F5344CB8AC3E}">
        <p14:creationId xmlns:p14="http://schemas.microsoft.com/office/powerpoint/2010/main" val="4825216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1B4D87A-A356-46A3-9987-4545FB3860CF}"/>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0F64C31-452A-415F-95C0-9FFD7ECF0050}"/>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9DBE1331-C86A-4442-B532-5EDB70D8217E}"/>
              </a:ext>
            </a:extLst>
          </p:cNvPr>
          <p:cNvSpPr>
            <a:spLocks noGrp="1"/>
          </p:cNvSpPr>
          <p:nvPr>
            <p:ph type="sldNum" sz="quarter" idx="10"/>
          </p:nvPr>
        </p:nvSpPr>
        <p:spPr/>
        <p:txBody>
          <a:bodyPr/>
          <a:lstStyle/>
          <a:p>
            <a:pPr>
              <a:defRPr/>
            </a:pPr>
            <a:fld id="{B588FE46-BA7F-4104-91FE-E38DF1A09F1E}" type="slidenum">
              <a:rPr lang="en-US" altLang="ko-KR" smtClean="0"/>
              <a:pPr>
                <a:defRPr/>
              </a:pPr>
              <a:t>52</a:t>
            </a:fld>
            <a:endParaRPr lang="en-US" altLang="ko-KR" dirty="0"/>
          </a:p>
        </p:txBody>
      </p:sp>
      <p:pic>
        <p:nvPicPr>
          <p:cNvPr id="6" name="그림 5">
            <a:extLst>
              <a:ext uri="{FF2B5EF4-FFF2-40B4-BE49-F238E27FC236}">
                <a16:creationId xmlns:a16="http://schemas.microsoft.com/office/drawing/2014/main" id="{604CF6DF-EDCB-4851-8DE1-BED991B48BAF}"/>
              </a:ext>
            </a:extLst>
          </p:cNvPr>
          <p:cNvPicPr>
            <a:picLocks noChangeAspect="1"/>
          </p:cNvPicPr>
          <p:nvPr/>
        </p:nvPicPr>
        <p:blipFill>
          <a:blip r:embed="rId2"/>
          <a:stretch>
            <a:fillRect/>
          </a:stretch>
        </p:blipFill>
        <p:spPr>
          <a:xfrm>
            <a:off x="0" y="909654"/>
            <a:ext cx="9144000" cy="5038692"/>
          </a:xfrm>
          <a:prstGeom prst="rect">
            <a:avLst/>
          </a:prstGeom>
        </p:spPr>
      </p:pic>
    </p:spTree>
    <p:extLst>
      <p:ext uri="{BB962C8B-B14F-4D97-AF65-F5344CB8AC3E}">
        <p14:creationId xmlns:p14="http://schemas.microsoft.com/office/powerpoint/2010/main" val="325995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6CF18C-AA8A-42FF-A867-D198FE7CD998}"/>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DDF9A546-20C2-4FC7-ADD9-82E0BAA64C52}"/>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6FB16431-8A0B-4D41-AF91-C68E321016EC}"/>
              </a:ext>
            </a:extLst>
          </p:cNvPr>
          <p:cNvSpPr>
            <a:spLocks noGrp="1"/>
          </p:cNvSpPr>
          <p:nvPr>
            <p:ph type="sldNum" sz="quarter" idx="10"/>
          </p:nvPr>
        </p:nvSpPr>
        <p:spPr/>
        <p:txBody>
          <a:bodyPr/>
          <a:lstStyle/>
          <a:p>
            <a:pPr>
              <a:defRPr/>
            </a:pPr>
            <a:fld id="{B588FE46-BA7F-4104-91FE-E38DF1A09F1E}" type="slidenum">
              <a:rPr lang="en-US" altLang="ko-KR" smtClean="0"/>
              <a:pPr>
                <a:defRPr/>
              </a:pPr>
              <a:t>53</a:t>
            </a:fld>
            <a:endParaRPr lang="en-US" altLang="ko-KR" dirty="0"/>
          </a:p>
        </p:txBody>
      </p:sp>
      <p:pic>
        <p:nvPicPr>
          <p:cNvPr id="6" name="그림 5">
            <a:extLst>
              <a:ext uri="{FF2B5EF4-FFF2-40B4-BE49-F238E27FC236}">
                <a16:creationId xmlns:a16="http://schemas.microsoft.com/office/drawing/2014/main" id="{BDB1AACB-A4B9-45CD-830A-913FA6EC23FC}"/>
              </a:ext>
            </a:extLst>
          </p:cNvPr>
          <p:cNvPicPr>
            <a:picLocks noChangeAspect="1"/>
          </p:cNvPicPr>
          <p:nvPr/>
        </p:nvPicPr>
        <p:blipFill>
          <a:blip r:embed="rId2"/>
          <a:stretch>
            <a:fillRect/>
          </a:stretch>
        </p:blipFill>
        <p:spPr>
          <a:xfrm>
            <a:off x="0" y="1011345"/>
            <a:ext cx="9144000" cy="4835309"/>
          </a:xfrm>
          <a:prstGeom prst="rect">
            <a:avLst/>
          </a:prstGeom>
        </p:spPr>
      </p:pic>
    </p:spTree>
    <p:extLst>
      <p:ext uri="{BB962C8B-B14F-4D97-AF65-F5344CB8AC3E}">
        <p14:creationId xmlns:p14="http://schemas.microsoft.com/office/powerpoint/2010/main" val="1167660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761633-4355-49AA-812A-8CFBB9C5474F}"/>
              </a:ext>
            </a:extLst>
          </p:cNvPr>
          <p:cNvSpPr>
            <a:spLocks noGrp="1"/>
          </p:cNvSpPr>
          <p:nvPr>
            <p:ph type="title"/>
          </p:nvPr>
        </p:nvSpPr>
        <p:spPr/>
        <p:txBody>
          <a:bodyPr/>
          <a:lstStyle/>
          <a:p>
            <a:r>
              <a:rPr lang="en-US" altLang="ko-KR" dirty="0"/>
              <a:t>Role of Deep Structure</a:t>
            </a:r>
            <a:endParaRPr lang="ko-KR" altLang="en-US" dirty="0"/>
          </a:p>
        </p:txBody>
      </p:sp>
      <p:sp>
        <p:nvSpPr>
          <p:cNvPr id="3" name="내용 개체 틀 2">
            <a:extLst>
              <a:ext uri="{FF2B5EF4-FFF2-40B4-BE49-F238E27FC236}">
                <a16:creationId xmlns:a16="http://schemas.microsoft.com/office/drawing/2014/main" id="{0FB999F4-6945-475E-B235-A344AEB59EF8}"/>
              </a:ext>
            </a:extLst>
          </p:cNvPr>
          <p:cNvSpPr>
            <a:spLocks noGrp="1"/>
          </p:cNvSpPr>
          <p:nvPr>
            <p:ph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02B78D39-40AE-4199-A0D5-6FFACFBB75F7}"/>
              </a:ext>
            </a:extLst>
          </p:cNvPr>
          <p:cNvSpPr>
            <a:spLocks noGrp="1"/>
          </p:cNvSpPr>
          <p:nvPr>
            <p:ph type="sldNum" sz="quarter" idx="10"/>
          </p:nvPr>
        </p:nvSpPr>
        <p:spPr/>
        <p:txBody>
          <a:bodyPr/>
          <a:lstStyle/>
          <a:p>
            <a:pPr>
              <a:defRPr/>
            </a:pPr>
            <a:fld id="{B588FE46-BA7F-4104-91FE-E38DF1A09F1E}" type="slidenum">
              <a:rPr lang="en-US" altLang="ko-KR" smtClean="0"/>
              <a:pPr>
                <a:defRPr/>
              </a:pPr>
              <a:t>54</a:t>
            </a:fld>
            <a:endParaRPr lang="en-US" altLang="ko-KR" dirty="0"/>
          </a:p>
        </p:txBody>
      </p:sp>
      <p:pic>
        <p:nvPicPr>
          <p:cNvPr id="6" name="그림 5">
            <a:extLst>
              <a:ext uri="{FF2B5EF4-FFF2-40B4-BE49-F238E27FC236}">
                <a16:creationId xmlns:a16="http://schemas.microsoft.com/office/drawing/2014/main" id="{B348D89A-0149-4370-B4E5-2C5867E26E04}"/>
              </a:ext>
            </a:extLst>
          </p:cNvPr>
          <p:cNvPicPr>
            <a:picLocks noChangeAspect="1"/>
          </p:cNvPicPr>
          <p:nvPr/>
        </p:nvPicPr>
        <p:blipFill>
          <a:blip r:embed="rId3"/>
          <a:stretch>
            <a:fillRect/>
          </a:stretch>
        </p:blipFill>
        <p:spPr>
          <a:xfrm>
            <a:off x="71850" y="0"/>
            <a:ext cx="90003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잉크 4">
                <a:extLst>
                  <a:ext uri="{FF2B5EF4-FFF2-40B4-BE49-F238E27FC236}">
                    <a16:creationId xmlns:a16="http://schemas.microsoft.com/office/drawing/2014/main" id="{4A560071-622E-4FE1-967B-34A7ADAFF673}"/>
                  </a:ext>
                </a:extLst>
              </p14:cNvPr>
              <p14:cNvContentPartPr/>
              <p14:nvPr/>
            </p14:nvContentPartPr>
            <p14:xfrm>
              <a:off x="1472400" y="4827600"/>
              <a:ext cx="1197000" cy="42120"/>
            </p14:xfrm>
          </p:contentPart>
        </mc:Choice>
        <mc:Fallback xmlns="">
          <p:pic>
            <p:nvPicPr>
              <p:cNvPr id="5" name="잉크 4">
                <a:extLst>
                  <a:ext uri="{FF2B5EF4-FFF2-40B4-BE49-F238E27FC236}">
                    <a16:creationId xmlns:a16="http://schemas.microsoft.com/office/drawing/2014/main" id="{4A560071-622E-4FE1-967B-34A7ADAFF673}"/>
                  </a:ext>
                </a:extLst>
              </p:cNvPr>
              <p:cNvPicPr/>
              <p:nvPr/>
            </p:nvPicPr>
            <p:blipFill>
              <a:blip r:embed="rId5"/>
              <a:stretch>
                <a:fillRect/>
              </a:stretch>
            </p:blipFill>
            <p:spPr>
              <a:xfrm>
                <a:off x="1463040" y="4818240"/>
                <a:ext cx="1215720" cy="60840"/>
              </a:xfrm>
              <a:prstGeom prst="rect">
                <a:avLst/>
              </a:prstGeom>
            </p:spPr>
          </p:pic>
        </mc:Fallback>
      </mc:AlternateContent>
    </p:spTree>
    <p:extLst>
      <p:ext uri="{BB962C8B-B14F-4D97-AF65-F5344CB8AC3E}">
        <p14:creationId xmlns:p14="http://schemas.microsoft.com/office/powerpoint/2010/main" val="22747798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F52D42-2740-4D9C-A240-BAA476800651}"/>
              </a:ext>
            </a:extLst>
          </p:cNvPr>
          <p:cNvSpPr>
            <a:spLocks noGrp="1"/>
          </p:cNvSpPr>
          <p:nvPr>
            <p:ph type="title"/>
          </p:nvPr>
        </p:nvSpPr>
        <p:spPr/>
        <p:txBody>
          <a:bodyPr/>
          <a:lstStyle/>
          <a:p>
            <a:r>
              <a:rPr lang="en-US" altLang="ko-KR" dirty="0"/>
              <a:t>MCMC Sampling</a:t>
            </a:r>
            <a:endParaRPr lang="ko-KR" altLang="en-US" dirty="0"/>
          </a:p>
        </p:txBody>
      </p:sp>
      <p:sp>
        <p:nvSpPr>
          <p:cNvPr id="3" name="내용 개체 틀 2">
            <a:extLst>
              <a:ext uri="{FF2B5EF4-FFF2-40B4-BE49-F238E27FC236}">
                <a16:creationId xmlns:a16="http://schemas.microsoft.com/office/drawing/2014/main" id="{A046C9E8-65D1-49EE-9CD5-4EA2B0AE4926}"/>
              </a:ext>
            </a:extLst>
          </p:cNvPr>
          <p:cNvSpPr>
            <a:spLocks noGrp="1"/>
          </p:cNvSpPr>
          <p:nvPr>
            <p:ph idx="1"/>
          </p:nvPr>
        </p:nvSpPr>
        <p:spPr/>
        <p:txBody>
          <a:bodyPr/>
          <a:lstStyle/>
          <a:p>
            <a:r>
              <a:rPr lang="en-US" altLang="ko-KR" dirty="0"/>
              <a:t>Contrastive Autoencoder for Toronto Face Dataset</a:t>
            </a:r>
            <a:endParaRPr lang="ko-KR" altLang="en-US" dirty="0"/>
          </a:p>
        </p:txBody>
      </p:sp>
      <p:sp>
        <p:nvSpPr>
          <p:cNvPr id="4" name="슬라이드 번호 개체 틀 3">
            <a:extLst>
              <a:ext uri="{FF2B5EF4-FFF2-40B4-BE49-F238E27FC236}">
                <a16:creationId xmlns:a16="http://schemas.microsoft.com/office/drawing/2014/main" id="{23B1A18C-01F7-4E03-9A30-0D26599F5D7E}"/>
              </a:ext>
            </a:extLst>
          </p:cNvPr>
          <p:cNvSpPr>
            <a:spLocks noGrp="1"/>
          </p:cNvSpPr>
          <p:nvPr>
            <p:ph type="sldNum" sz="quarter" idx="10"/>
          </p:nvPr>
        </p:nvSpPr>
        <p:spPr/>
        <p:txBody>
          <a:bodyPr/>
          <a:lstStyle/>
          <a:p>
            <a:pPr>
              <a:defRPr/>
            </a:pPr>
            <a:fld id="{B588FE46-BA7F-4104-91FE-E38DF1A09F1E}" type="slidenum">
              <a:rPr lang="en-US" altLang="ko-KR" smtClean="0"/>
              <a:pPr>
                <a:defRPr/>
              </a:pPr>
              <a:t>55</a:t>
            </a:fld>
            <a:endParaRPr lang="en-US" altLang="ko-KR" dirty="0"/>
          </a:p>
        </p:txBody>
      </p:sp>
      <p:grpSp>
        <p:nvGrpSpPr>
          <p:cNvPr id="21" name="그룹 20">
            <a:extLst>
              <a:ext uri="{FF2B5EF4-FFF2-40B4-BE49-F238E27FC236}">
                <a16:creationId xmlns:a16="http://schemas.microsoft.com/office/drawing/2014/main" id="{2D41E8BC-2563-4ED5-AB5C-B8B8D79D6E78}"/>
              </a:ext>
            </a:extLst>
          </p:cNvPr>
          <p:cNvGrpSpPr/>
          <p:nvPr/>
        </p:nvGrpSpPr>
        <p:grpSpPr>
          <a:xfrm>
            <a:off x="76200" y="3151188"/>
            <a:ext cx="9144000" cy="1466910"/>
            <a:chOff x="76200" y="2162145"/>
            <a:chExt cx="9144000" cy="1466910"/>
          </a:xfrm>
        </p:grpSpPr>
        <p:pic>
          <p:nvPicPr>
            <p:cNvPr id="7" name="그림 6">
              <a:extLst>
                <a:ext uri="{FF2B5EF4-FFF2-40B4-BE49-F238E27FC236}">
                  <a16:creationId xmlns:a16="http://schemas.microsoft.com/office/drawing/2014/main" id="{30BAF46E-C0C5-4DD2-B36B-8CDE220EB695}"/>
                </a:ext>
              </a:extLst>
            </p:cNvPr>
            <p:cNvPicPr>
              <a:picLocks noChangeAspect="1"/>
            </p:cNvPicPr>
            <p:nvPr/>
          </p:nvPicPr>
          <p:blipFill>
            <a:blip r:embed="rId2"/>
            <a:stretch>
              <a:fillRect/>
            </a:stretch>
          </p:blipFill>
          <p:spPr>
            <a:xfrm>
              <a:off x="76200" y="2514600"/>
              <a:ext cx="9144000" cy="733105"/>
            </a:xfrm>
            <a:prstGeom prst="rect">
              <a:avLst/>
            </a:prstGeom>
          </p:spPr>
        </p:pic>
        <p:sp>
          <p:nvSpPr>
            <p:cNvPr id="10" name="TextBox 9">
              <a:extLst>
                <a:ext uri="{FF2B5EF4-FFF2-40B4-BE49-F238E27FC236}">
                  <a16:creationId xmlns:a16="http://schemas.microsoft.com/office/drawing/2014/main" id="{E55BE891-762F-4D3D-9D35-CE9A377CD5EE}"/>
                </a:ext>
              </a:extLst>
            </p:cNvPr>
            <p:cNvSpPr txBox="1"/>
            <p:nvPr/>
          </p:nvSpPr>
          <p:spPr>
            <a:xfrm>
              <a:off x="304800" y="2162145"/>
              <a:ext cx="1090363" cy="400110"/>
            </a:xfrm>
            <a:prstGeom prst="rect">
              <a:avLst/>
            </a:prstGeom>
            <a:noFill/>
          </p:spPr>
          <p:txBody>
            <a:bodyPr wrap="none" rtlCol="0">
              <a:spAutoFit/>
            </a:bodyPr>
            <a:lstStyle/>
            <a:p>
              <a:r>
                <a:rPr lang="en-US" altLang="ko-KR" sz="2000" dirty="0"/>
                <a:t>1</a:t>
              </a:r>
              <a:r>
                <a:rPr lang="en-US" altLang="ko-KR" sz="2000" baseline="30000" dirty="0"/>
                <a:t>st</a:t>
              </a:r>
              <a:r>
                <a:rPr lang="en-US" altLang="ko-KR" sz="2000" dirty="0"/>
                <a:t> Layer</a:t>
              </a:r>
              <a:endParaRPr lang="ko-KR" altLang="en-US" sz="2000" dirty="0"/>
            </a:p>
          </p:txBody>
        </p:sp>
        <p:sp>
          <p:nvSpPr>
            <p:cNvPr id="11" name="TextBox 10">
              <a:extLst>
                <a:ext uri="{FF2B5EF4-FFF2-40B4-BE49-F238E27FC236}">
                  <a16:creationId xmlns:a16="http://schemas.microsoft.com/office/drawing/2014/main" id="{D234494A-5231-41E4-A05D-3B6B07FE47AA}"/>
                </a:ext>
              </a:extLst>
            </p:cNvPr>
            <p:cNvSpPr txBox="1"/>
            <p:nvPr/>
          </p:nvSpPr>
          <p:spPr>
            <a:xfrm>
              <a:off x="304336" y="3228945"/>
              <a:ext cx="1257075" cy="400110"/>
            </a:xfrm>
            <a:prstGeom prst="rect">
              <a:avLst/>
            </a:prstGeom>
            <a:noFill/>
          </p:spPr>
          <p:txBody>
            <a:bodyPr wrap="none" rtlCol="0">
              <a:spAutoFit/>
            </a:bodyPr>
            <a:lstStyle/>
            <a:p>
              <a:r>
                <a:rPr lang="en-US" altLang="ko-KR" sz="2000" dirty="0"/>
                <a:t>2</a:t>
              </a:r>
              <a:r>
                <a:rPr lang="en-US" altLang="ko-KR" sz="2000" baseline="30000" dirty="0"/>
                <a:t>nd</a:t>
              </a:r>
              <a:r>
                <a:rPr lang="en-US" altLang="ko-KR" sz="2000" dirty="0"/>
                <a:t>  Layer</a:t>
              </a:r>
              <a:endParaRPr lang="ko-KR" altLang="en-US" sz="2000" dirty="0"/>
            </a:p>
          </p:txBody>
        </p:sp>
        <p:cxnSp>
          <p:nvCxnSpPr>
            <p:cNvPr id="13" name="직선 화살표 연결선 12">
              <a:extLst>
                <a:ext uri="{FF2B5EF4-FFF2-40B4-BE49-F238E27FC236}">
                  <a16:creationId xmlns:a16="http://schemas.microsoft.com/office/drawing/2014/main" id="{CD5D21D4-F1CD-4CF4-B85C-A8A1898B0976}"/>
                </a:ext>
              </a:extLst>
            </p:cNvPr>
            <p:cNvCxnSpPr>
              <a:stCxn id="10" idx="3"/>
            </p:cNvCxnSpPr>
            <p:nvPr/>
          </p:nvCxnSpPr>
          <p:spPr bwMode="auto">
            <a:xfrm>
              <a:off x="1395163" y="2362200"/>
              <a:ext cx="357437" cy="152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직선 화살표 연결선 13">
              <a:extLst>
                <a:ext uri="{FF2B5EF4-FFF2-40B4-BE49-F238E27FC236}">
                  <a16:creationId xmlns:a16="http://schemas.microsoft.com/office/drawing/2014/main" id="{F1AB4337-3801-4045-9E9B-8256195264C5}"/>
                </a:ext>
              </a:extLst>
            </p:cNvPr>
            <p:cNvCxnSpPr>
              <a:cxnSpLocks/>
            </p:cNvCxnSpPr>
            <p:nvPr/>
          </p:nvCxnSpPr>
          <p:spPr bwMode="auto">
            <a:xfrm flipV="1">
              <a:off x="1458892" y="3323905"/>
              <a:ext cx="330655" cy="1347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grpSp>
        <p:nvGrpSpPr>
          <p:cNvPr id="20" name="그룹 19">
            <a:extLst>
              <a:ext uri="{FF2B5EF4-FFF2-40B4-BE49-F238E27FC236}">
                <a16:creationId xmlns:a16="http://schemas.microsoft.com/office/drawing/2014/main" id="{C4298D4A-CDA0-4D7F-BFE2-4FEA96E92FFC}"/>
              </a:ext>
            </a:extLst>
          </p:cNvPr>
          <p:cNvGrpSpPr/>
          <p:nvPr/>
        </p:nvGrpSpPr>
        <p:grpSpPr>
          <a:xfrm>
            <a:off x="0" y="4665578"/>
            <a:ext cx="9144000" cy="1582822"/>
            <a:chOff x="0" y="3672598"/>
            <a:chExt cx="9144000" cy="1582822"/>
          </a:xfrm>
        </p:grpSpPr>
        <p:pic>
          <p:nvPicPr>
            <p:cNvPr id="9" name="그림 8">
              <a:extLst>
                <a:ext uri="{FF2B5EF4-FFF2-40B4-BE49-F238E27FC236}">
                  <a16:creationId xmlns:a16="http://schemas.microsoft.com/office/drawing/2014/main" id="{CDCF6878-8BE0-47E1-8D27-6AFDC2E15657}"/>
                </a:ext>
              </a:extLst>
            </p:cNvPr>
            <p:cNvPicPr>
              <a:picLocks noChangeAspect="1"/>
            </p:cNvPicPr>
            <p:nvPr/>
          </p:nvPicPr>
          <p:blipFill>
            <a:blip r:embed="rId3"/>
            <a:stretch>
              <a:fillRect/>
            </a:stretch>
          </p:blipFill>
          <p:spPr>
            <a:xfrm>
              <a:off x="0" y="4124226"/>
              <a:ext cx="9144000" cy="715704"/>
            </a:xfrm>
            <a:prstGeom prst="rect">
              <a:avLst/>
            </a:prstGeom>
          </p:spPr>
        </p:pic>
        <p:sp>
          <p:nvSpPr>
            <p:cNvPr id="16" name="TextBox 15">
              <a:extLst>
                <a:ext uri="{FF2B5EF4-FFF2-40B4-BE49-F238E27FC236}">
                  <a16:creationId xmlns:a16="http://schemas.microsoft.com/office/drawing/2014/main" id="{656D0D58-6D9B-4E48-8474-0E955B623306}"/>
                </a:ext>
              </a:extLst>
            </p:cNvPr>
            <p:cNvSpPr txBox="1"/>
            <p:nvPr/>
          </p:nvSpPr>
          <p:spPr>
            <a:xfrm>
              <a:off x="291624" y="3672598"/>
              <a:ext cx="1090363" cy="400110"/>
            </a:xfrm>
            <a:prstGeom prst="rect">
              <a:avLst/>
            </a:prstGeom>
            <a:noFill/>
          </p:spPr>
          <p:txBody>
            <a:bodyPr wrap="none" rtlCol="0">
              <a:spAutoFit/>
            </a:bodyPr>
            <a:lstStyle/>
            <a:p>
              <a:r>
                <a:rPr lang="en-US" altLang="ko-KR" sz="2000" dirty="0"/>
                <a:t>1</a:t>
              </a:r>
              <a:r>
                <a:rPr lang="en-US" altLang="ko-KR" sz="2000" baseline="30000" dirty="0"/>
                <a:t>st</a:t>
              </a:r>
              <a:r>
                <a:rPr lang="en-US" altLang="ko-KR" sz="2000" dirty="0"/>
                <a:t> Layer</a:t>
              </a:r>
              <a:endParaRPr lang="ko-KR" altLang="en-US" sz="2000" dirty="0"/>
            </a:p>
          </p:txBody>
        </p:sp>
        <p:cxnSp>
          <p:nvCxnSpPr>
            <p:cNvPr id="17" name="직선 화살표 연결선 16">
              <a:extLst>
                <a:ext uri="{FF2B5EF4-FFF2-40B4-BE49-F238E27FC236}">
                  <a16:creationId xmlns:a16="http://schemas.microsoft.com/office/drawing/2014/main" id="{4FA3E26B-E034-45FA-919F-65E2877171C2}"/>
                </a:ext>
              </a:extLst>
            </p:cNvPr>
            <p:cNvCxnSpPr>
              <a:stCxn id="16" idx="3"/>
            </p:cNvCxnSpPr>
            <p:nvPr/>
          </p:nvCxnSpPr>
          <p:spPr bwMode="auto">
            <a:xfrm>
              <a:off x="1381987" y="3872653"/>
              <a:ext cx="357437" cy="152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 name="TextBox 17">
              <a:extLst>
                <a:ext uri="{FF2B5EF4-FFF2-40B4-BE49-F238E27FC236}">
                  <a16:creationId xmlns:a16="http://schemas.microsoft.com/office/drawing/2014/main" id="{A4CE5A9B-5643-4D3D-91D3-E959E9C0B198}"/>
                </a:ext>
              </a:extLst>
            </p:cNvPr>
            <p:cNvSpPr txBox="1"/>
            <p:nvPr/>
          </p:nvSpPr>
          <p:spPr>
            <a:xfrm>
              <a:off x="217044" y="4855310"/>
              <a:ext cx="1257075" cy="400110"/>
            </a:xfrm>
            <a:prstGeom prst="rect">
              <a:avLst/>
            </a:prstGeom>
            <a:noFill/>
          </p:spPr>
          <p:txBody>
            <a:bodyPr wrap="none" rtlCol="0">
              <a:spAutoFit/>
            </a:bodyPr>
            <a:lstStyle/>
            <a:p>
              <a:r>
                <a:rPr lang="en-US" altLang="ko-KR" sz="2000" dirty="0"/>
                <a:t>2</a:t>
              </a:r>
              <a:r>
                <a:rPr lang="en-US" altLang="ko-KR" sz="2000" baseline="30000" dirty="0"/>
                <a:t>nd</a:t>
              </a:r>
              <a:r>
                <a:rPr lang="en-US" altLang="ko-KR" sz="2000" dirty="0"/>
                <a:t>  Layer</a:t>
              </a:r>
              <a:endParaRPr lang="ko-KR" altLang="en-US" sz="2000" dirty="0"/>
            </a:p>
          </p:txBody>
        </p:sp>
        <p:cxnSp>
          <p:nvCxnSpPr>
            <p:cNvPr id="19" name="직선 화살표 연결선 18">
              <a:extLst>
                <a:ext uri="{FF2B5EF4-FFF2-40B4-BE49-F238E27FC236}">
                  <a16:creationId xmlns:a16="http://schemas.microsoft.com/office/drawing/2014/main" id="{EC879BD9-B20C-4982-A258-1E3602D14595}"/>
                </a:ext>
              </a:extLst>
            </p:cNvPr>
            <p:cNvCxnSpPr>
              <a:cxnSpLocks/>
            </p:cNvCxnSpPr>
            <p:nvPr/>
          </p:nvCxnSpPr>
          <p:spPr bwMode="auto">
            <a:xfrm flipV="1">
              <a:off x="1371600" y="4950270"/>
              <a:ext cx="330655" cy="13477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pic>
        <p:nvPicPr>
          <p:cNvPr id="23" name="그림 22">
            <a:extLst>
              <a:ext uri="{FF2B5EF4-FFF2-40B4-BE49-F238E27FC236}">
                <a16:creationId xmlns:a16="http://schemas.microsoft.com/office/drawing/2014/main" id="{593A491F-5718-4EFE-845E-25643651F990}"/>
              </a:ext>
            </a:extLst>
          </p:cNvPr>
          <p:cNvPicPr>
            <a:picLocks noChangeAspect="1"/>
          </p:cNvPicPr>
          <p:nvPr/>
        </p:nvPicPr>
        <p:blipFill>
          <a:blip r:embed="rId4"/>
          <a:stretch>
            <a:fillRect/>
          </a:stretch>
        </p:blipFill>
        <p:spPr>
          <a:xfrm>
            <a:off x="5562600" y="1894146"/>
            <a:ext cx="1953330" cy="1166812"/>
          </a:xfrm>
          <a:prstGeom prst="rect">
            <a:avLst/>
          </a:prstGeom>
        </p:spPr>
      </p:pic>
    </p:spTree>
    <p:extLst>
      <p:ext uri="{BB962C8B-B14F-4D97-AF65-F5344CB8AC3E}">
        <p14:creationId xmlns:p14="http://schemas.microsoft.com/office/powerpoint/2010/main" val="379596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AA3A7F-0E44-4665-948E-34FE69AA5029}"/>
              </a:ext>
            </a:extLst>
          </p:cNvPr>
          <p:cNvSpPr>
            <a:spLocks noGrp="1"/>
          </p:cNvSpPr>
          <p:nvPr>
            <p:ph type="title"/>
          </p:nvPr>
        </p:nvSpPr>
        <p:spPr/>
        <p:txBody>
          <a:bodyPr/>
          <a:lstStyle/>
          <a:p>
            <a:r>
              <a:rPr lang="en-US" altLang="ko-KR" dirty="0"/>
              <a:t>Interpolation at Each Layer</a:t>
            </a:r>
            <a:endParaRPr lang="ko-KR" altLang="en-US" dirty="0"/>
          </a:p>
        </p:txBody>
      </p:sp>
      <p:sp>
        <p:nvSpPr>
          <p:cNvPr id="3" name="내용 개체 틀 2">
            <a:extLst>
              <a:ext uri="{FF2B5EF4-FFF2-40B4-BE49-F238E27FC236}">
                <a16:creationId xmlns:a16="http://schemas.microsoft.com/office/drawing/2014/main" id="{794680D3-506C-47CA-9BAA-2C85F1157A60}"/>
              </a:ext>
            </a:extLst>
          </p:cNvPr>
          <p:cNvSpPr>
            <a:spLocks noGrp="1"/>
          </p:cNvSpPr>
          <p:nvPr>
            <p:ph idx="1"/>
          </p:nvPr>
        </p:nvSpPr>
        <p:spPr/>
        <p:txBody>
          <a:bodyPr/>
          <a:lstStyle/>
          <a:p>
            <a:r>
              <a:rPr lang="en-US" altLang="ko-KR" dirty="0"/>
              <a:t>Interpolation in the raw input, 1</a:t>
            </a:r>
            <a:r>
              <a:rPr lang="en-US" altLang="ko-KR" baseline="30000" dirty="0"/>
              <a:t>st</a:t>
            </a:r>
            <a:r>
              <a:rPr lang="en-US" altLang="ko-KR" dirty="0"/>
              <a:t> layer, and 2</a:t>
            </a:r>
            <a:r>
              <a:rPr lang="en-US" altLang="ko-KR" baseline="30000" dirty="0"/>
              <a:t>nd</a:t>
            </a:r>
            <a:r>
              <a:rPr lang="en-US" altLang="ko-KR" dirty="0"/>
              <a:t> layer spaces</a:t>
            </a:r>
            <a:endParaRPr lang="ko-KR" altLang="en-US" dirty="0"/>
          </a:p>
        </p:txBody>
      </p:sp>
      <p:sp>
        <p:nvSpPr>
          <p:cNvPr id="4" name="슬라이드 번호 개체 틀 3">
            <a:extLst>
              <a:ext uri="{FF2B5EF4-FFF2-40B4-BE49-F238E27FC236}">
                <a16:creationId xmlns:a16="http://schemas.microsoft.com/office/drawing/2014/main" id="{EA4C4678-BB97-4A66-8A6F-A63442A030C1}"/>
              </a:ext>
            </a:extLst>
          </p:cNvPr>
          <p:cNvSpPr>
            <a:spLocks noGrp="1"/>
          </p:cNvSpPr>
          <p:nvPr>
            <p:ph type="sldNum" sz="quarter" idx="10"/>
          </p:nvPr>
        </p:nvSpPr>
        <p:spPr/>
        <p:txBody>
          <a:bodyPr/>
          <a:lstStyle/>
          <a:p>
            <a:pPr>
              <a:defRPr/>
            </a:pPr>
            <a:fld id="{B588FE46-BA7F-4104-91FE-E38DF1A09F1E}" type="slidenum">
              <a:rPr lang="en-US" altLang="ko-KR" smtClean="0"/>
              <a:pPr>
                <a:defRPr/>
              </a:pPr>
              <a:t>56</a:t>
            </a:fld>
            <a:endParaRPr lang="en-US" altLang="ko-KR" dirty="0"/>
          </a:p>
        </p:txBody>
      </p:sp>
      <p:pic>
        <p:nvPicPr>
          <p:cNvPr id="6" name="그림 5">
            <a:extLst>
              <a:ext uri="{FF2B5EF4-FFF2-40B4-BE49-F238E27FC236}">
                <a16:creationId xmlns:a16="http://schemas.microsoft.com/office/drawing/2014/main" id="{E79321D0-C4FC-421C-B420-4BD3AD25348F}"/>
              </a:ext>
            </a:extLst>
          </p:cNvPr>
          <p:cNvPicPr>
            <a:picLocks noChangeAspect="1"/>
          </p:cNvPicPr>
          <p:nvPr/>
        </p:nvPicPr>
        <p:blipFill>
          <a:blip r:embed="rId2"/>
          <a:stretch>
            <a:fillRect/>
          </a:stretch>
        </p:blipFill>
        <p:spPr>
          <a:xfrm>
            <a:off x="0" y="2805418"/>
            <a:ext cx="9144000" cy="1247163"/>
          </a:xfrm>
          <a:prstGeom prst="rect">
            <a:avLst/>
          </a:prstGeom>
        </p:spPr>
      </p:pic>
    </p:spTree>
    <p:extLst>
      <p:ext uri="{BB962C8B-B14F-4D97-AF65-F5344CB8AC3E}">
        <p14:creationId xmlns:p14="http://schemas.microsoft.com/office/powerpoint/2010/main" val="27223134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F172CC-6C54-48E3-B05F-E6D1448DBA81}"/>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BCC3D01-8A6E-46AD-B69C-490487039289}"/>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D1C65D6-DC84-45F2-B30C-B65D923A0369}"/>
              </a:ext>
            </a:extLst>
          </p:cNvPr>
          <p:cNvSpPr>
            <a:spLocks noGrp="1"/>
          </p:cNvSpPr>
          <p:nvPr>
            <p:ph type="sldNum" sz="quarter" idx="10"/>
          </p:nvPr>
        </p:nvSpPr>
        <p:spPr/>
        <p:txBody>
          <a:bodyPr/>
          <a:lstStyle/>
          <a:p>
            <a:pPr>
              <a:defRPr/>
            </a:pPr>
            <a:fld id="{B588FE46-BA7F-4104-91FE-E38DF1A09F1E}" type="slidenum">
              <a:rPr lang="en-US" altLang="ko-KR" smtClean="0"/>
              <a:pPr>
                <a:defRPr/>
              </a:pPr>
              <a:t>57</a:t>
            </a:fld>
            <a:endParaRPr lang="en-US" altLang="ko-KR" dirty="0"/>
          </a:p>
        </p:txBody>
      </p:sp>
      <p:pic>
        <p:nvPicPr>
          <p:cNvPr id="6" name="그림 5">
            <a:extLst>
              <a:ext uri="{FF2B5EF4-FFF2-40B4-BE49-F238E27FC236}">
                <a16:creationId xmlns:a16="http://schemas.microsoft.com/office/drawing/2014/main" id="{A5B6B596-EF90-4415-8E78-3D52AE911F5D}"/>
              </a:ext>
            </a:extLst>
          </p:cNvPr>
          <p:cNvPicPr>
            <a:picLocks noChangeAspect="1"/>
          </p:cNvPicPr>
          <p:nvPr/>
        </p:nvPicPr>
        <p:blipFill>
          <a:blip r:embed="rId2"/>
          <a:stretch>
            <a:fillRect/>
          </a:stretch>
        </p:blipFill>
        <p:spPr>
          <a:xfrm>
            <a:off x="0" y="-35262"/>
            <a:ext cx="9144000" cy="6236037"/>
          </a:xfrm>
          <a:prstGeom prst="rect">
            <a:avLst/>
          </a:prstGeom>
        </p:spPr>
      </p:pic>
      <p:sp>
        <p:nvSpPr>
          <p:cNvPr id="7" name="TextBox 6">
            <a:extLst>
              <a:ext uri="{FF2B5EF4-FFF2-40B4-BE49-F238E27FC236}">
                <a16:creationId xmlns:a16="http://schemas.microsoft.com/office/drawing/2014/main" id="{6636D286-0CE1-46E2-8184-AECD5DB326A7}"/>
              </a:ext>
            </a:extLst>
          </p:cNvPr>
          <p:cNvSpPr txBox="1"/>
          <p:nvPr/>
        </p:nvSpPr>
        <p:spPr>
          <a:xfrm>
            <a:off x="762000" y="6138446"/>
            <a:ext cx="3581400" cy="338554"/>
          </a:xfrm>
          <a:prstGeom prst="rect">
            <a:avLst/>
          </a:prstGeom>
          <a:noFill/>
        </p:spPr>
        <p:txBody>
          <a:bodyPr wrap="square" rtlCol="0">
            <a:spAutoFit/>
          </a:bodyPr>
          <a:lstStyle/>
          <a:p>
            <a:r>
              <a:rPr lang="en-US" altLang="ko-KR" sz="1600" dirty="0"/>
              <a:t>Slide credit: </a:t>
            </a:r>
            <a:r>
              <a:rPr lang="en-US" altLang="ko-KR" sz="1600" dirty="0" err="1"/>
              <a:t>Yoshua</a:t>
            </a:r>
            <a:r>
              <a:rPr lang="en-US" altLang="ko-KR" sz="1600" dirty="0"/>
              <a:t> </a:t>
            </a:r>
            <a:r>
              <a:rPr lang="en-US" altLang="ko-KR" sz="1600" dirty="0" err="1"/>
              <a:t>Bengio</a:t>
            </a:r>
            <a:endParaRPr lang="ko-KR" altLang="en-US" sz="1600" dirty="0"/>
          </a:p>
        </p:txBody>
      </p:sp>
    </p:spTree>
    <p:extLst>
      <p:ext uri="{BB962C8B-B14F-4D97-AF65-F5344CB8AC3E}">
        <p14:creationId xmlns:p14="http://schemas.microsoft.com/office/powerpoint/2010/main" val="4234673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F0F783C-62F6-4D89-AC05-9F94503A49C1}"/>
              </a:ext>
            </a:extLst>
          </p:cNvPr>
          <p:cNvSpPr>
            <a:spLocks noGrp="1"/>
          </p:cNvSpPr>
          <p:nvPr>
            <p:ph type="title"/>
          </p:nvPr>
        </p:nvSpPr>
        <p:spPr/>
        <p:txBody>
          <a:bodyPr/>
          <a:lstStyle/>
          <a:p>
            <a:r>
              <a:rPr lang="en-US" altLang="ko-KR" dirty="0"/>
              <a:t>How to determine # of layers</a:t>
            </a:r>
            <a:endParaRPr lang="ko-KR" altLang="en-US" dirty="0"/>
          </a:p>
        </p:txBody>
      </p:sp>
      <p:sp>
        <p:nvSpPr>
          <p:cNvPr id="3" name="내용 개체 틀 2">
            <a:extLst>
              <a:ext uri="{FF2B5EF4-FFF2-40B4-BE49-F238E27FC236}">
                <a16:creationId xmlns:a16="http://schemas.microsoft.com/office/drawing/2014/main" id="{339F7DC3-EB03-4A53-8F5A-F0A583270EA2}"/>
              </a:ext>
            </a:extLst>
          </p:cNvPr>
          <p:cNvSpPr>
            <a:spLocks noGrp="1"/>
          </p:cNvSpPr>
          <p:nvPr>
            <p:ph idx="1"/>
          </p:nvPr>
        </p:nvSpPr>
        <p:spPr>
          <a:xfrm>
            <a:off x="381000" y="1066800"/>
            <a:ext cx="8534400" cy="5105400"/>
          </a:xfrm>
        </p:spPr>
        <p:txBody>
          <a:bodyPr/>
          <a:lstStyle/>
          <a:p>
            <a:r>
              <a:rPr lang="en-US" altLang="ko-KR" dirty="0"/>
              <a:t>Make your own story for the role of each layer</a:t>
            </a:r>
          </a:p>
          <a:p>
            <a:pPr lvl="1"/>
            <a:r>
              <a:rPr lang="en-US" altLang="ko-KR" dirty="0"/>
              <a:t>Design hierarchies of information processing (Hypothesis </a:t>
            </a:r>
            <a:r>
              <a:rPr lang="en-US" altLang="ko-KR" dirty="0">
                <a:sym typeface="Wingdings" panose="05000000000000000000" pitchFamily="2" charset="2"/>
              </a:rPr>
              <a:t> Model</a:t>
            </a:r>
            <a:r>
              <a:rPr lang="en-US" altLang="ko-KR" dirty="0"/>
              <a:t>)</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r>
              <a:rPr lang="en-US" altLang="ko-KR" dirty="0"/>
              <a:t>Compositional explanation</a:t>
            </a:r>
          </a:p>
          <a:p>
            <a:pPr lvl="1"/>
            <a:r>
              <a:rPr lang="en-US" altLang="ko-KR" dirty="0"/>
              <a:t>Greedy increase of layers </a:t>
            </a:r>
          </a:p>
          <a:p>
            <a:pPr lvl="1"/>
            <a:endParaRPr lang="en-US" altLang="ko-KR" dirty="0"/>
          </a:p>
          <a:p>
            <a:endParaRPr lang="en-US" altLang="ko-KR" dirty="0"/>
          </a:p>
          <a:p>
            <a:endParaRPr lang="ko-KR" altLang="en-US" dirty="0"/>
          </a:p>
        </p:txBody>
      </p:sp>
      <p:sp>
        <p:nvSpPr>
          <p:cNvPr id="4" name="슬라이드 번호 개체 틀 3">
            <a:extLst>
              <a:ext uri="{FF2B5EF4-FFF2-40B4-BE49-F238E27FC236}">
                <a16:creationId xmlns:a16="http://schemas.microsoft.com/office/drawing/2014/main" id="{536CA751-E2B5-4776-ABEA-82D04BFB727F}"/>
              </a:ext>
            </a:extLst>
          </p:cNvPr>
          <p:cNvSpPr>
            <a:spLocks noGrp="1"/>
          </p:cNvSpPr>
          <p:nvPr>
            <p:ph type="sldNum" sz="quarter" idx="10"/>
          </p:nvPr>
        </p:nvSpPr>
        <p:spPr/>
        <p:txBody>
          <a:bodyPr/>
          <a:lstStyle/>
          <a:p>
            <a:pPr>
              <a:defRPr/>
            </a:pPr>
            <a:fld id="{B588FE46-BA7F-4104-91FE-E38DF1A09F1E}" type="slidenum">
              <a:rPr lang="en-US" altLang="ko-KR" smtClean="0"/>
              <a:pPr>
                <a:defRPr/>
              </a:pPr>
              <a:t>58</a:t>
            </a:fld>
            <a:endParaRPr lang="en-US" altLang="ko-KR" dirty="0"/>
          </a:p>
        </p:txBody>
      </p:sp>
      <p:sp>
        <p:nvSpPr>
          <p:cNvPr id="5" name="TextBox 4">
            <a:extLst>
              <a:ext uri="{FF2B5EF4-FFF2-40B4-BE49-F238E27FC236}">
                <a16:creationId xmlns:a16="http://schemas.microsoft.com/office/drawing/2014/main" id="{0472F22D-76C6-4DB6-9744-1407CC104BA1}"/>
              </a:ext>
            </a:extLst>
          </p:cNvPr>
          <p:cNvSpPr txBox="1"/>
          <p:nvPr/>
        </p:nvSpPr>
        <p:spPr>
          <a:xfrm>
            <a:off x="76200" y="2743200"/>
            <a:ext cx="8610601" cy="2308324"/>
          </a:xfrm>
          <a:prstGeom prst="rect">
            <a:avLst/>
          </a:prstGeom>
          <a:noFill/>
        </p:spPr>
        <p:txBody>
          <a:bodyPr wrap="square" rtlCol="0">
            <a:spAutoFit/>
          </a:bodyPr>
          <a:lstStyle/>
          <a:p>
            <a:pPr lvl="2"/>
            <a:r>
              <a:rPr lang="en-US" altLang="ko-KR" dirty="0"/>
              <a:t>e.g. </a:t>
            </a:r>
          </a:p>
          <a:p>
            <a:pPr marL="914400" lvl="2" indent="0">
              <a:buNone/>
            </a:pPr>
            <a:r>
              <a:rPr lang="en-US" altLang="ko-KR" sz="2000" dirty="0"/>
              <a:t>	1</a:t>
            </a:r>
            <a:r>
              <a:rPr lang="en-US" altLang="ko-KR" sz="2000" baseline="30000" dirty="0"/>
              <a:t>st</a:t>
            </a:r>
            <a:r>
              <a:rPr lang="en-US" altLang="ko-KR" sz="2000" dirty="0"/>
              <a:t> layer: </a:t>
            </a:r>
            <a:r>
              <a:rPr lang="en-US" altLang="ko-KR" dirty="0"/>
              <a:t>Edge detection</a:t>
            </a:r>
          </a:p>
          <a:p>
            <a:pPr marL="914400" lvl="2" indent="0">
              <a:buNone/>
            </a:pPr>
            <a:r>
              <a:rPr lang="en-US" altLang="ko-KR" sz="2000" dirty="0"/>
              <a:t>	2</a:t>
            </a:r>
            <a:r>
              <a:rPr lang="en-US" altLang="ko-KR" sz="2000" baseline="30000" dirty="0"/>
              <a:t>nd</a:t>
            </a:r>
            <a:r>
              <a:rPr lang="en-US" altLang="ko-KR" sz="2000" dirty="0"/>
              <a:t> layer: </a:t>
            </a:r>
            <a:r>
              <a:rPr lang="en-US" altLang="ko-KR" dirty="0"/>
              <a:t>Low-level component</a:t>
            </a:r>
          </a:p>
          <a:p>
            <a:pPr marL="914400" lvl="2" indent="0">
              <a:buNone/>
            </a:pPr>
            <a:r>
              <a:rPr lang="en-US" altLang="ko-KR" sz="2000" dirty="0"/>
              <a:t>	3</a:t>
            </a:r>
            <a:r>
              <a:rPr lang="en-US" altLang="ko-KR" sz="2000" baseline="30000" dirty="0"/>
              <a:t>rd</a:t>
            </a:r>
            <a:r>
              <a:rPr lang="en-US" altLang="ko-KR" sz="2000" dirty="0"/>
              <a:t> layer: </a:t>
            </a:r>
            <a:r>
              <a:rPr lang="en-US" altLang="ko-KR" dirty="0"/>
              <a:t>High-level component</a:t>
            </a:r>
          </a:p>
          <a:p>
            <a:pPr marL="914400" lvl="2" indent="0">
              <a:buNone/>
            </a:pPr>
            <a:r>
              <a:rPr lang="en-US" altLang="ko-KR" sz="2000" dirty="0"/>
              <a:t>	Last Layer: </a:t>
            </a:r>
            <a:r>
              <a:rPr lang="en-US" altLang="ko-KR" dirty="0"/>
              <a:t>Combined components for assigning labels</a:t>
            </a:r>
          </a:p>
          <a:p>
            <a:endParaRPr lang="ko-KR" altLang="en-US" dirty="0"/>
          </a:p>
        </p:txBody>
      </p:sp>
    </p:spTree>
    <p:extLst>
      <p:ext uri="{BB962C8B-B14F-4D97-AF65-F5344CB8AC3E}">
        <p14:creationId xmlns:p14="http://schemas.microsoft.com/office/powerpoint/2010/main" val="2892016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00DC30-F5B8-4DCE-92E6-10B12DD4074A}"/>
              </a:ext>
            </a:extLst>
          </p:cNvPr>
          <p:cNvSpPr>
            <a:spLocks noGrp="1"/>
          </p:cNvSpPr>
          <p:nvPr>
            <p:ph type="title"/>
          </p:nvPr>
        </p:nvSpPr>
        <p:spPr/>
        <p:txBody>
          <a:bodyPr/>
          <a:lstStyle/>
          <a:p>
            <a:r>
              <a:rPr lang="en-US" altLang="ko-KR" dirty="0"/>
              <a:t>Distributed Representations</a:t>
            </a:r>
            <a:endParaRPr lang="ko-KR" altLang="en-US" dirty="0"/>
          </a:p>
        </p:txBody>
      </p:sp>
      <p:sp>
        <p:nvSpPr>
          <p:cNvPr id="3" name="내용 개체 틀 2">
            <a:extLst>
              <a:ext uri="{FF2B5EF4-FFF2-40B4-BE49-F238E27FC236}">
                <a16:creationId xmlns:a16="http://schemas.microsoft.com/office/drawing/2014/main" id="{CF317975-7709-4AAF-B3BD-E5C5B2BDE935}"/>
              </a:ext>
            </a:extLst>
          </p:cNvPr>
          <p:cNvSpPr>
            <a:spLocks noGrp="1"/>
          </p:cNvSpPr>
          <p:nvPr>
            <p:ph idx="1"/>
          </p:nvPr>
        </p:nvSpPr>
        <p:spPr/>
        <p:txBody>
          <a:bodyPr/>
          <a:lstStyle/>
          <a:p>
            <a:r>
              <a:rPr lang="en-US" altLang="ko-KR" dirty="0"/>
              <a:t>Compositionality</a:t>
            </a:r>
          </a:p>
        </p:txBody>
      </p:sp>
      <p:sp>
        <p:nvSpPr>
          <p:cNvPr id="4" name="슬라이드 번호 개체 틀 3">
            <a:extLst>
              <a:ext uri="{FF2B5EF4-FFF2-40B4-BE49-F238E27FC236}">
                <a16:creationId xmlns:a16="http://schemas.microsoft.com/office/drawing/2014/main" id="{EB22D717-BA04-4799-801D-77B6965C4E89}"/>
              </a:ext>
            </a:extLst>
          </p:cNvPr>
          <p:cNvSpPr>
            <a:spLocks noGrp="1"/>
          </p:cNvSpPr>
          <p:nvPr>
            <p:ph type="sldNum" sz="quarter" idx="10"/>
          </p:nvPr>
        </p:nvSpPr>
        <p:spPr/>
        <p:txBody>
          <a:bodyPr/>
          <a:lstStyle/>
          <a:p>
            <a:pPr>
              <a:defRPr/>
            </a:pPr>
            <a:fld id="{B588FE46-BA7F-4104-91FE-E38DF1A09F1E}" type="slidenum">
              <a:rPr lang="en-US" altLang="ko-KR" smtClean="0"/>
              <a:pPr>
                <a:defRPr/>
              </a:pPr>
              <a:t>59</a:t>
            </a:fld>
            <a:endParaRPr lang="en-US" altLang="ko-KR" dirty="0"/>
          </a:p>
        </p:txBody>
      </p:sp>
      <p:sp>
        <p:nvSpPr>
          <p:cNvPr id="5" name="TextBox 4">
            <a:extLst>
              <a:ext uri="{FF2B5EF4-FFF2-40B4-BE49-F238E27FC236}">
                <a16:creationId xmlns:a16="http://schemas.microsoft.com/office/drawing/2014/main" id="{196CE0E9-B718-4B41-AA6F-66FB898454FB}"/>
              </a:ext>
            </a:extLst>
          </p:cNvPr>
          <p:cNvSpPr txBox="1"/>
          <p:nvPr/>
        </p:nvSpPr>
        <p:spPr>
          <a:xfrm>
            <a:off x="627012" y="4097923"/>
            <a:ext cx="4060366" cy="830997"/>
          </a:xfrm>
          <a:prstGeom prst="rect">
            <a:avLst/>
          </a:prstGeom>
          <a:noFill/>
        </p:spPr>
        <p:txBody>
          <a:bodyPr wrap="square" rtlCol="0">
            <a:spAutoFit/>
          </a:bodyPr>
          <a:lstStyle/>
          <a:p>
            <a:r>
              <a:rPr lang="en-US" altLang="ko-KR" sz="1600" dirty="0"/>
              <a:t>Daniel Lee and Sebastian Seung (2001) Learning the parts of objects by non-negative matrix factorization, </a:t>
            </a:r>
            <a:r>
              <a:rPr lang="en-US" altLang="ko-KR" sz="1600" i="1" dirty="0"/>
              <a:t>Nature</a:t>
            </a:r>
            <a:endParaRPr lang="ko-KR" altLang="en-US" sz="1600" i="1" dirty="0"/>
          </a:p>
        </p:txBody>
      </p:sp>
      <p:pic>
        <p:nvPicPr>
          <p:cNvPr id="6" name="Picture 2">
            <a:extLst>
              <a:ext uri="{FF2B5EF4-FFF2-40B4-BE49-F238E27FC236}">
                <a16:creationId xmlns:a16="http://schemas.microsoft.com/office/drawing/2014/main" id="{243BBFB0-B818-47A7-8761-F242D833BBD6}"/>
              </a:ext>
            </a:extLst>
          </p:cNvPr>
          <p:cNvPicPr>
            <a:picLocks noChangeAspect="1" noChangeArrowheads="1"/>
          </p:cNvPicPr>
          <p:nvPr/>
        </p:nvPicPr>
        <p:blipFill>
          <a:blip r:embed="rId3" cstate="print"/>
          <a:srcRect/>
          <a:stretch>
            <a:fillRect/>
          </a:stretch>
        </p:blipFill>
        <p:spPr bwMode="auto">
          <a:xfrm>
            <a:off x="724977" y="2209800"/>
            <a:ext cx="3332665" cy="1752600"/>
          </a:xfrm>
          <a:prstGeom prst="rect">
            <a:avLst/>
          </a:prstGeom>
          <a:noFill/>
          <a:ln w="9525">
            <a:noFill/>
            <a:miter lim="800000"/>
            <a:headEnd/>
            <a:tailEnd/>
          </a:ln>
        </p:spPr>
      </p:pic>
      <p:pic>
        <p:nvPicPr>
          <p:cNvPr id="8" name="그림 7">
            <a:extLst>
              <a:ext uri="{FF2B5EF4-FFF2-40B4-BE49-F238E27FC236}">
                <a16:creationId xmlns:a16="http://schemas.microsoft.com/office/drawing/2014/main" id="{F07D1550-714B-42F2-8A0E-EA8CAF446213}"/>
              </a:ext>
            </a:extLst>
          </p:cNvPr>
          <p:cNvPicPr>
            <a:picLocks noChangeAspect="1"/>
          </p:cNvPicPr>
          <p:nvPr/>
        </p:nvPicPr>
        <p:blipFill>
          <a:blip r:embed="rId4"/>
          <a:stretch>
            <a:fillRect/>
          </a:stretch>
        </p:blipFill>
        <p:spPr>
          <a:xfrm>
            <a:off x="5638800" y="1371600"/>
            <a:ext cx="2404467" cy="3810000"/>
          </a:xfrm>
          <a:prstGeom prst="rect">
            <a:avLst/>
          </a:prstGeom>
        </p:spPr>
      </p:pic>
      <p:sp>
        <p:nvSpPr>
          <p:cNvPr id="10" name="TextBox 9">
            <a:extLst>
              <a:ext uri="{FF2B5EF4-FFF2-40B4-BE49-F238E27FC236}">
                <a16:creationId xmlns:a16="http://schemas.microsoft.com/office/drawing/2014/main" id="{5098E8B5-FD0B-4AE7-91E5-B2F93B64AC95}"/>
              </a:ext>
            </a:extLst>
          </p:cNvPr>
          <p:cNvSpPr txBox="1"/>
          <p:nvPr/>
        </p:nvSpPr>
        <p:spPr>
          <a:xfrm>
            <a:off x="5127689" y="5130203"/>
            <a:ext cx="3810000" cy="646331"/>
          </a:xfrm>
          <a:prstGeom prst="rect">
            <a:avLst/>
          </a:prstGeom>
          <a:noFill/>
        </p:spPr>
        <p:txBody>
          <a:bodyPr wrap="square">
            <a:spAutoFit/>
          </a:bodyPr>
          <a:lstStyle/>
          <a:p>
            <a:r>
              <a:rPr lang="ko-KR" altLang="en-US" sz="1800" dirty="0" err="1"/>
              <a:t>Yoshua</a:t>
            </a:r>
            <a:r>
              <a:rPr lang="ko-KR" altLang="en-US" sz="1800" dirty="0"/>
              <a:t> </a:t>
            </a:r>
            <a:r>
              <a:rPr lang="ko-KR" altLang="en-US" sz="1800" dirty="0" err="1"/>
              <a:t>Bengio</a:t>
            </a:r>
            <a:r>
              <a:rPr lang="ko-KR" altLang="en-US" sz="1800" dirty="0"/>
              <a:t> (2009) </a:t>
            </a:r>
            <a:r>
              <a:rPr lang="ko-KR" altLang="en-US" sz="1800" dirty="0" err="1"/>
              <a:t>Learning</a:t>
            </a:r>
            <a:r>
              <a:rPr lang="ko-KR" altLang="en-US" sz="1800" dirty="0"/>
              <a:t> </a:t>
            </a:r>
            <a:r>
              <a:rPr lang="ko-KR" altLang="en-US" sz="1800" dirty="0" err="1"/>
              <a:t>Deep</a:t>
            </a:r>
            <a:r>
              <a:rPr lang="ko-KR" altLang="en-US" sz="1800" dirty="0"/>
              <a:t> </a:t>
            </a:r>
            <a:r>
              <a:rPr lang="ko-KR" altLang="en-US" sz="1800" dirty="0" err="1"/>
              <a:t>Architectures</a:t>
            </a:r>
            <a:r>
              <a:rPr lang="ko-KR" altLang="en-US" sz="1800" dirty="0"/>
              <a:t> </a:t>
            </a:r>
            <a:r>
              <a:rPr lang="ko-KR" altLang="en-US" sz="1800" dirty="0" err="1"/>
              <a:t>for</a:t>
            </a:r>
            <a:r>
              <a:rPr lang="ko-KR" altLang="en-US" sz="1800" dirty="0"/>
              <a:t> AI, </a:t>
            </a:r>
            <a:r>
              <a:rPr lang="ko-KR" altLang="en-US" sz="1800" i="1" dirty="0" err="1"/>
              <a:t>Technical</a:t>
            </a:r>
            <a:r>
              <a:rPr lang="ko-KR" altLang="en-US" sz="1800" i="1" dirty="0"/>
              <a:t> </a:t>
            </a:r>
            <a:r>
              <a:rPr lang="ko-KR" altLang="en-US" sz="1800" i="1" dirty="0" err="1"/>
              <a:t>Report</a:t>
            </a:r>
            <a:endParaRPr lang="ko-KR" altLang="en-US" sz="1800" i="1" dirty="0"/>
          </a:p>
        </p:txBody>
      </p:sp>
    </p:spTree>
    <p:extLst>
      <p:ext uri="{BB962C8B-B14F-4D97-AF65-F5344CB8AC3E}">
        <p14:creationId xmlns:p14="http://schemas.microsoft.com/office/powerpoint/2010/main" val="2470493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ED9709-B691-46EE-A97C-FCAB392EE3E7}"/>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E2599EDA-D94F-4C11-A57C-4BA091E13154}"/>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4E71114-9D5E-4C3E-8AA4-F48E0B65D1F1}"/>
              </a:ext>
            </a:extLst>
          </p:cNvPr>
          <p:cNvSpPr>
            <a:spLocks noGrp="1"/>
          </p:cNvSpPr>
          <p:nvPr>
            <p:ph type="sldNum" sz="quarter" idx="10"/>
          </p:nvPr>
        </p:nvSpPr>
        <p:spPr/>
        <p:txBody>
          <a:bodyPr/>
          <a:lstStyle/>
          <a:p>
            <a:pPr>
              <a:defRPr/>
            </a:pPr>
            <a:fld id="{B588FE46-BA7F-4104-91FE-E38DF1A09F1E}" type="slidenum">
              <a:rPr lang="en-US" altLang="ko-KR" smtClean="0"/>
              <a:pPr>
                <a:defRPr/>
              </a:pPr>
              <a:t>6</a:t>
            </a:fld>
            <a:endParaRPr lang="en-US" altLang="ko-KR" dirty="0"/>
          </a:p>
        </p:txBody>
      </p:sp>
      <p:pic>
        <p:nvPicPr>
          <p:cNvPr id="5" name="Picture 172" descr="D:\Work\CIFAR\class_project\Data_show\20120605211522ClosestTrImg_4.png">
            <a:extLst>
              <a:ext uri="{FF2B5EF4-FFF2-40B4-BE49-F238E27FC236}">
                <a16:creationId xmlns:a16="http://schemas.microsoft.com/office/drawing/2014/main" id="{2903FD2F-2B4C-4E97-BB8B-C14612B04C12}"/>
              </a:ext>
            </a:extLst>
          </p:cNvPr>
          <p:cNvPicPr>
            <a:picLocks noChangeAspect="1" noChangeArrowheads="1"/>
          </p:cNvPicPr>
          <p:nvPr/>
        </p:nvPicPr>
        <p:blipFill>
          <a:blip r:embed="rId2" cstate="print"/>
          <a:srcRect/>
          <a:stretch>
            <a:fillRect/>
          </a:stretch>
        </p:blipFill>
        <p:spPr bwMode="auto">
          <a:xfrm>
            <a:off x="483594" y="3200400"/>
            <a:ext cx="990600" cy="990600"/>
          </a:xfrm>
          <a:prstGeom prst="rect">
            <a:avLst/>
          </a:prstGeom>
          <a:noFill/>
        </p:spPr>
      </p:pic>
      <p:pic>
        <p:nvPicPr>
          <p:cNvPr id="6" name="Picture 159" descr="D:\Work\CIFAR\class_project\Data_show\20120605211234ClosestTrImg_2.png">
            <a:extLst>
              <a:ext uri="{FF2B5EF4-FFF2-40B4-BE49-F238E27FC236}">
                <a16:creationId xmlns:a16="http://schemas.microsoft.com/office/drawing/2014/main" id="{9F1A2B9C-E267-4899-B8F6-2D91BBC1C0FF}"/>
              </a:ext>
            </a:extLst>
          </p:cNvPr>
          <p:cNvPicPr>
            <a:picLocks noChangeAspect="1" noChangeArrowheads="1"/>
          </p:cNvPicPr>
          <p:nvPr/>
        </p:nvPicPr>
        <p:blipFill>
          <a:blip r:embed="rId3" cstate="print"/>
          <a:srcRect/>
          <a:stretch>
            <a:fillRect/>
          </a:stretch>
        </p:blipFill>
        <p:spPr bwMode="auto">
          <a:xfrm>
            <a:off x="2788911" y="1143000"/>
            <a:ext cx="990600" cy="990600"/>
          </a:xfrm>
          <a:prstGeom prst="rect">
            <a:avLst/>
          </a:prstGeom>
          <a:noFill/>
        </p:spPr>
      </p:pic>
      <p:pic>
        <p:nvPicPr>
          <p:cNvPr id="7" name="Picture 58" descr="D:\Work\CIFAR\class_project\Data_show\20120605205440Imgs_10C46.png">
            <a:extLst>
              <a:ext uri="{FF2B5EF4-FFF2-40B4-BE49-F238E27FC236}">
                <a16:creationId xmlns:a16="http://schemas.microsoft.com/office/drawing/2014/main" id="{5921F05E-D643-4502-AB23-D8DFFBDE2B10}"/>
              </a:ext>
            </a:extLst>
          </p:cNvPr>
          <p:cNvPicPr>
            <a:picLocks noChangeAspect="1" noChangeArrowheads="1"/>
          </p:cNvPicPr>
          <p:nvPr/>
        </p:nvPicPr>
        <p:blipFill>
          <a:blip r:embed="rId4" cstate="print"/>
          <a:srcRect/>
          <a:stretch>
            <a:fillRect/>
          </a:stretch>
        </p:blipFill>
        <p:spPr bwMode="auto">
          <a:xfrm>
            <a:off x="7239199" y="1218179"/>
            <a:ext cx="990600" cy="990600"/>
          </a:xfrm>
          <a:prstGeom prst="rect">
            <a:avLst/>
          </a:prstGeom>
          <a:noFill/>
        </p:spPr>
      </p:pic>
      <p:pic>
        <p:nvPicPr>
          <p:cNvPr id="8" name="Picture 82" descr="D:\Work\CIFAR\class_project\Data_show\20120605205440Imgs_10C70.png">
            <a:extLst>
              <a:ext uri="{FF2B5EF4-FFF2-40B4-BE49-F238E27FC236}">
                <a16:creationId xmlns:a16="http://schemas.microsoft.com/office/drawing/2014/main" id="{18EFC4C6-8FBB-424F-A5FE-00F2A6BA49EC}"/>
              </a:ext>
            </a:extLst>
          </p:cNvPr>
          <p:cNvPicPr>
            <a:picLocks noChangeAspect="1" noChangeArrowheads="1"/>
          </p:cNvPicPr>
          <p:nvPr/>
        </p:nvPicPr>
        <p:blipFill>
          <a:blip r:embed="rId5" cstate="print"/>
          <a:srcRect/>
          <a:stretch>
            <a:fillRect/>
          </a:stretch>
        </p:blipFill>
        <p:spPr bwMode="auto">
          <a:xfrm>
            <a:off x="7265394" y="3275579"/>
            <a:ext cx="990600" cy="990600"/>
          </a:xfrm>
          <a:prstGeom prst="rect">
            <a:avLst/>
          </a:prstGeom>
          <a:noFill/>
        </p:spPr>
      </p:pic>
      <p:pic>
        <p:nvPicPr>
          <p:cNvPr id="9" name="Picture 112" descr="D:\Work\CIFAR\class_project\Data_show\20120605205440Imgs_10C100.png">
            <a:extLst>
              <a:ext uri="{FF2B5EF4-FFF2-40B4-BE49-F238E27FC236}">
                <a16:creationId xmlns:a16="http://schemas.microsoft.com/office/drawing/2014/main" id="{D5AC8337-B4AC-4E85-B848-1A67DE1B9CFB}"/>
              </a:ext>
            </a:extLst>
          </p:cNvPr>
          <p:cNvPicPr>
            <a:picLocks noChangeAspect="1" noChangeArrowheads="1"/>
          </p:cNvPicPr>
          <p:nvPr/>
        </p:nvPicPr>
        <p:blipFill>
          <a:blip r:embed="rId6" cstate="print"/>
          <a:srcRect/>
          <a:stretch>
            <a:fillRect/>
          </a:stretch>
        </p:blipFill>
        <p:spPr bwMode="auto">
          <a:xfrm>
            <a:off x="4903194" y="3275579"/>
            <a:ext cx="990600" cy="990600"/>
          </a:xfrm>
          <a:prstGeom prst="rect">
            <a:avLst/>
          </a:prstGeom>
          <a:noFill/>
        </p:spPr>
      </p:pic>
      <p:pic>
        <p:nvPicPr>
          <p:cNvPr id="10" name="Picture 16" descr="C:\Users\Noh\Dropbox\My folder\temp\class_project\Data_show_10_classes\20130209120914ClosestTrImg_4.png">
            <a:extLst>
              <a:ext uri="{FF2B5EF4-FFF2-40B4-BE49-F238E27FC236}">
                <a16:creationId xmlns:a16="http://schemas.microsoft.com/office/drawing/2014/main" id="{E3B64333-592A-49C6-9E77-6A8B6FA1BDF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03194" y="1218179"/>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75" descr="D:\Work\CIFAR\class_project\Data_show\20120605211522ClosestTrImg_7.png">
            <a:extLst>
              <a:ext uri="{FF2B5EF4-FFF2-40B4-BE49-F238E27FC236}">
                <a16:creationId xmlns:a16="http://schemas.microsoft.com/office/drawing/2014/main" id="{88DDC9DD-8944-465D-8DD9-FC13DCED2D7B}"/>
              </a:ext>
            </a:extLst>
          </p:cNvPr>
          <p:cNvPicPr>
            <a:picLocks noChangeAspect="1" noChangeArrowheads="1"/>
          </p:cNvPicPr>
          <p:nvPr/>
        </p:nvPicPr>
        <p:blipFill>
          <a:blip r:embed="rId8" cstate="print"/>
          <a:srcRect/>
          <a:stretch>
            <a:fillRect/>
          </a:stretch>
        </p:blipFill>
        <p:spPr bwMode="auto">
          <a:xfrm>
            <a:off x="2845794" y="3200400"/>
            <a:ext cx="990600" cy="990600"/>
          </a:xfrm>
          <a:prstGeom prst="rect">
            <a:avLst/>
          </a:prstGeom>
          <a:noFill/>
        </p:spPr>
      </p:pic>
      <p:pic>
        <p:nvPicPr>
          <p:cNvPr id="12" name="Picture 23" descr="C:\Users\Noh\Dropbox\My folder\temp\class_project\Data_show_10_classes\20130209120914tstImg.png">
            <a:extLst>
              <a:ext uri="{FF2B5EF4-FFF2-40B4-BE49-F238E27FC236}">
                <a16:creationId xmlns:a16="http://schemas.microsoft.com/office/drawing/2014/main" id="{687944A5-6149-48A0-A156-A55A1C5BCC6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3594" y="1143000"/>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3" name="그림 12">
            <a:extLst>
              <a:ext uri="{FF2B5EF4-FFF2-40B4-BE49-F238E27FC236}">
                <a16:creationId xmlns:a16="http://schemas.microsoft.com/office/drawing/2014/main" id="{3F7BEBB0-4585-468E-8969-6C310E03944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93794" y="1219186"/>
            <a:ext cx="1321794" cy="991621"/>
          </a:xfrm>
          <a:prstGeom prst="rect">
            <a:avLst/>
          </a:prstGeom>
        </p:spPr>
      </p:pic>
      <p:pic>
        <p:nvPicPr>
          <p:cNvPr id="14" name="그림 13">
            <a:extLst>
              <a:ext uri="{FF2B5EF4-FFF2-40B4-BE49-F238E27FC236}">
                <a16:creationId xmlns:a16="http://schemas.microsoft.com/office/drawing/2014/main" id="{BD7E91DE-F408-4F2A-9542-C43BF220625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82494" y="2261394"/>
            <a:ext cx="1321794" cy="991621"/>
          </a:xfrm>
          <a:prstGeom prst="rect">
            <a:avLst/>
          </a:prstGeom>
        </p:spPr>
      </p:pic>
      <p:pic>
        <p:nvPicPr>
          <p:cNvPr id="15" name="그림 14">
            <a:extLst>
              <a:ext uri="{FF2B5EF4-FFF2-40B4-BE49-F238E27FC236}">
                <a16:creationId xmlns:a16="http://schemas.microsoft.com/office/drawing/2014/main" id="{C0D62BD2-F85E-4175-AB90-4984BC37B21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93794" y="2260048"/>
            <a:ext cx="1321794" cy="991621"/>
          </a:xfrm>
          <a:prstGeom prst="rect">
            <a:avLst/>
          </a:prstGeom>
        </p:spPr>
      </p:pic>
      <p:pic>
        <p:nvPicPr>
          <p:cNvPr id="16" name="그림 15">
            <a:extLst>
              <a:ext uri="{FF2B5EF4-FFF2-40B4-BE49-F238E27FC236}">
                <a16:creationId xmlns:a16="http://schemas.microsoft.com/office/drawing/2014/main" id="{8A219B26-D19D-460B-9733-9051FC5741C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85839" y="2250714"/>
            <a:ext cx="1321794" cy="991621"/>
          </a:xfrm>
          <a:prstGeom prst="rect">
            <a:avLst/>
          </a:prstGeom>
        </p:spPr>
      </p:pic>
      <p:pic>
        <p:nvPicPr>
          <p:cNvPr id="17" name="그림 16">
            <a:extLst>
              <a:ext uri="{FF2B5EF4-FFF2-40B4-BE49-F238E27FC236}">
                <a16:creationId xmlns:a16="http://schemas.microsoft.com/office/drawing/2014/main" id="{C8C2FD00-A103-40CB-911B-34D4BB94D24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89595" y="4289900"/>
            <a:ext cx="1321794" cy="991621"/>
          </a:xfrm>
          <a:prstGeom prst="rect">
            <a:avLst/>
          </a:prstGeom>
        </p:spPr>
      </p:pic>
      <p:pic>
        <p:nvPicPr>
          <p:cNvPr id="18" name="그림 17">
            <a:extLst>
              <a:ext uri="{FF2B5EF4-FFF2-40B4-BE49-F238E27FC236}">
                <a16:creationId xmlns:a16="http://schemas.microsoft.com/office/drawing/2014/main" id="{1DA2F4E1-DF0D-45A2-A9C7-E494F7B9E0D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86600" y="4288743"/>
            <a:ext cx="1321794" cy="991621"/>
          </a:xfrm>
          <a:prstGeom prst="rect">
            <a:avLst/>
          </a:prstGeom>
        </p:spPr>
      </p:pic>
      <p:pic>
        <p:nvPicPr>
          <p:cNvPr id="19" name="그림 18">
            <a:extLst>
              <a:ext uri="{FF2B5EF4-FFF2-40B4-BE49-F238E27FC236}">
                <a16:creationId xmlns:a16="http://schemas.microsoft.com/office/drawing/2014/main" id="{45A48543-29D1-4340-AB75-6C9775C6B8E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89595" y="5180579"/>
            <a:ext cx="1321794" cy="991621"/>
          </a:xfrm>
          <a:prstGeom prst="rect">
            <a:avLst/>
          </a:prstGeom>
        </p:spPr>
      </p:pic>
      <p:pic>
        <p:nvPicPr>
          <p:cNvPr id="20" name="그림 19">
            <a:extLst>
              <a:ext uri="{FF2B5EF4-FFF2-40B4-BE49-F238E27FC236}">
                <a16:creationId xmlns:a16="http://schemas.microsoft.com/office/drawing/2014/main" id="{72DB9C28-B68F-4C0F-9F5F-38FC45EC6F03}"/>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86600" y="5152562"/>
            <a:ext cx="1321794" cy="991621"/>
          </a:xfrm>
          <a:prstGeom prst="rect">
            <a:avLst/>
          </a:prstGeom>
        </p:spPr>
      </p:pic>
      <p:pic>
        <p:nvPicPr>
          <p:cNvPr id="21" name="그림 20">
            <a:extLst>
              <a:ext uri="{FF2B5EF4-FFF2-40B4-BE49-F238E27FC236}">
                <a16:creationId xmlns:a16="http://schemas.microsoft.com/office/drawing/2014/main" id="{84E13281-C982-489E-8037-51CBBB1C009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699038" y="5169054"/>
            <a:ext cx="1321794" cy="991621"/>
          </a:xfrm>
          <a:prstGeom prst="rect">
            <a:avLst/>
          </a:prstGeom>
        </p:spPr>
      </p:pic>
      <p:pic>
        <p:nvPicPr>
          <p:cNvPr id="22" name="그림 21">
            <a:extLst>
              <a:ext uri="{FF2B5EF4-FFF2-40B4-BE49-F238E27FC236}">
                <a16:creationId xmlns:a16="http://schemas.microsoft.com/office/drawing/2014/main" id="{A5EA6930-42EA-48C9-BD3C-34EF3ABC790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708810" y="4266698"/>
            <a:ext cx="1321794" cy="991621"/>
          </a:xfrm>
          <a:prstGeom prst="rect">
            <a:avLst/>
          </a:prstGeom>
        </p:spPr>
      </p:pic>
      <p:pic>
        <p:nvPicPr>
          <p:cNvPr id="23" name="그림 22">
            <a:extLst>
              <a:ext uri="{FF2B5EF4-FFF2-40B4-BE49-F238E27FC236}">
                <a16:creationId xmlns:a16="http://schemas.microsoft.com/office/drawing/2014/main" id="{DF48453F-B373-463D-9CD6-0F566F6B45D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88311" y="3275579"/>
            <a:ext cx="1321794" cy="991621"/>
          </a:xfrm>
          <a:prstGeom prst="rect">
            <a:avLst/>
          </a:prstGeom>
        </p:spPr>
      </p:pic>
      <p:pic>
        <p:nvPicPr>
          <p:cNvPr id="24" name="그림 23">
            <a:extLst>
              <a:ext uri="{FF2B5EF4-FFF2-40B4-BE49-F238E27FC236}">
                <a16:creationId xmlns:a16="http://schemas.microsoft.com/office/drawing/2014/main" id="{FC6F3D9C-A031-44CC-8357-B2F3963A546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669152" y="2241601"/>
            <a:ext cx="1321794" cy="991621"/>
          </a:xfrm>
          <a:prstGeom prst="rect">
            <a:avLst/>
          </a:prstGeom>
        </p:spPr>
      </p:pic>
      <p:pic>
        <p:nvPicPr>
          <p:cNvPr id="25" name="그림 24">
            <a:extLst>
              <a:ext uri="{FF2B5EF4-FFF2-40B4-BE49-F238E27FC236}">
                <a16:creationId xmlns:a16="http://schemas.microsoft.com/office/drawing/2014/main" id="{4C2734D8-3BE1-4441-8F1E-40C01165ACE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474194" y="1157145"/>
            <a:ext cx="1321794" cy="991621"/>
          </a:xfrm>
          <a:prstGeom prst="rect">
            <a:avLst/>
          </a:prstGeom>
        </p:spPr>
      </p:pic>
      <p:pic>
        <p:nvPicPr>
          <p:cNvPr id="26" name="그림 25">
            <a:extLst>
              <a:ext uri="{FF2B5EF4-FFF2-40B4-BE49-F238E27FC236}">
                <a16:creationId xmlns:a16="http://schemas.microsoft.com/office/drawing/2014/main" id="{0338AB49-9E9F-4077-B3E9-36F029B3606C}"/>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477152" y="2235195"/>
            <a:ext cx="1321794" cy="991621"/>
          </a:xfrm>
          <a:prstGeom prst="rect">
            <a:avLst/>
          </a:prstGeom>
        </p:spPr>
      </p:pic>
      <p:pic>
        <p:nvPicPr>
          <p:cNvPr id="27" name="그림 26">
            <a:extLst>
              <a:ext uri="{FF2B5EF4-FFF2-40B4-BE49-F238E27FC236}">
                <a16:creationId xmlns:a16="http://schemas.microsoft.com/office/drawing/2014/main" id="{B461AAEB-80FA-4D17-BAA1-B026CB7CD0E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665909" y="5190585"/>
            <a:ext cx="1321794" cy="991621"/>
          </a:xfrm>
          <a:prstGeom prst="rect">
            <a:avLst/>
          </a:prstGeom>
        </p:spPr>
      </p:pic>
      <p:pic>
        <p:nvPicPr>
          <p:cNvPr id="28" name="그림 27">
            <a:extLst>
              <a:ext uri="{FF2B5EF4-FFF2-40B4-BE49-F238E27FC236}">
                <a16:creationId xmlns:a16="http://schemas.microsoft.com/office/drawing/2014/main" id="{3A4D3836-3512-44F4-832C-442C74F21422}"/>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56893" y="4289909"/>
            <a:ext cx="1321794" cy="991621"/>
          </a:xfrm>
          <a:prstGeom prst="rect">
            <a:avLst/>
          </a:prstGeom>
        </p:spPr>
      </p:pic>
      <p:pic>
        <p:nvPicPr>
          <p:cNvPr id="29" name="그림 28">
            <a:extLst>
              <a:ext uri="{FF2B5EF4-FFF2-40B4-BE49-F238E27FC236}">
                <a16:creationId xmlns:a16="http://schemas.microsoft.com/office/drawing/2014/main" id="{E1FF3DC7-3DCB-438A-B621-5FBA88F6CBF6}"/>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488006" y="3211859"/>
            <a:ext cx="1321794" cy="991621"/>
          </a:xfrm>
          <a:prstGeom prst="rect">
            <a:avLst/>
          </a:prstGeom>
        </p:spPr>
      </p:pic>
      <p:pic>
        <p:nvPicPr>
          <p:cNvPr id="30" name="그림 29">
            <a:extLst>
              <a:ext uri="{FF2B5EF4-FFF2-40B4-BE49-F238E27FC236}">
                <a16:creationId xmlns:a16="http://schemas.microsoft.com/office/drawing/2014/main" id="{3058206C-97BE-402F-B0CC-0D251A90F681}"/>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509586" y="5174130"/>
            <a:ext cx="1321794" cy="991621"/>
          </a:xfrm>
          <a:prstGeom prst="rect">
            <a:avLst/>
          </a:prstGeom>
        </p:spPr>
      </p:pic>
      <p:pic>
        <p:nvPicPr>
          <p:cNvPr id="31" name="그림 30">
            <a:extLst>
              <a:ext uri="{FF2B5EF4-FFF2-40B4-BE49-F238E27FC236}">
                <a16:creationId xmlns:a16="http://schemas.microsoft.com/office/drawing/2014/main" id="{8948DAC7-73A6-4298-A537-710225D8AF9D}"/>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6504" y="5167724"/>
            <a:ext cx="1321794" cy="991621"/>
          </a:xfrm>
          <a:prstGeom prst="rect">
            <a:avLst/>
          </a:prstGeom>
        </p:spPr>
      </p:pic>
      <p:pic>
        <p:nvPicPr>
          <p:cNvPr id="32" name="그림 31">
            <a:extLst>
              <a:ext uri="{FF2B5EF4-FFF2-40B4-BE49-F238E27FC236}">
                <a16:creationId xmlns:a16="http://schemas.microsoft.com/office/drawing/2014/main" id="{0E07AD08-2EEA-4CA3-97C3-8F6DA43D272E}"/>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4800" y="2186216"/>
            <a:ext cx="1321794" cy="991621"/>
          </a:xfrm>
          <a:prstGeom prst="rect">
            <a:avLst/>
          </a:prstGeom>
        </p:spPr>
      </p:pic>
      <p:pic>
        <p:nvPicPr>
          <p:cNvPr id="33" name="그림 32">
            <a:extLst>
              <a:ext uri="{FF2B5EF4-FFF2-40B4-BE49-F238E27FC236}">
                <a16:creationId xmlns:a16="http://schemas.microsoft.com/office/drawing/2014/main" id="{72DBD18E-753A-4369-A6F9-CDB5B4DD86F5}"/>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479552" y="4267200"/>
            <a:ext cx="1321794" cy="991621"/>
          </a:xfrm>
          <a:prstGeom prst="rect">
            <a:avLst/>
          </a:prstGeom>
        </p:spPr>
      </p:pic>
      <p:pic>
        <p:nvPicPr>
          <p:cNvPr id="34" name="그림 33">
            <a:extLst>
              <a:ext uri="{FF2B5EF4-FFF2-40B4-BE49-F238E27FC236}">
                <a16:creationId xmlns:a16="http://schemas.microsoft.com/office/drawing/2014/main" id="{F1B5F108-846B-4A1E-AF59-6BCE611D114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17997" y="4252616"/>
            <a:ext cx="1321794" cy="991621"/>
          </a:xfrm>
          <a:prstGeom prst="rect">
            <a:avLst/>
          </a:prstGeom>
        </p:spPr>
      </p:pic>
    </p:spTree>
    <p:extLst>
      <p:ext uri="{BB962C8B-B14F-4D97-AF65-F5344CB8AC3E}">
        <p14:creationId xmlns:p14="http://schemas.microsoft.com/office/powerpoint/2010/main" val="10595677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9944EA-FB5F-4B0D-A0B4-DCC758A97F5A}"/>
              </a:ext>
            </a:extLst>
          </p:cNvPr>
          <p:cNvSpPr>
            <a:spLocks noGrp="1"/>
          </p:cNvSpPr>
          <p:nvPr>
            <p:ph type="sldNum" sz="quarter" idx="10"/>
          </p:nvPr>
        </p:nvSpPr>
        <p:spPr/>
        <p:txBody>
          <a:bodyPr/>
          <a:lstStyle/>
          <a:p>
            <a:pPr>
              <a:defRPr/>
            </a:pPr>
            <a:fld id="{B588FE46-BA7F-4104-91FE-E38DF1A09F1E}" type="slidenum">
              <a:rPr lang="en-US" altLang="ko-KR" smtClean="0"/>
              <a:pPr>
                <a:defRPr/>
              </a:pPr>
              <a:t>60</a:t>
            </a:fld>
            <a:endParaRPr lang="en-US" altLang="ko-KR" dirty="0"/>
          </a:p>
        </p:txBody>
      </p:sp>
      <p:pic>
        <p:nvPicPr>
          <p:cNvPr id="5" name="그림 4" descr="텍스트이(가) 표시된 사진&#10;&#10;자동 생성된 설명">
            <a:extLst>
              <a:ext uri="{FF2B5EF4-FFF2-40B4-BE49-F238E27FC236}">
                <a16:creationId xmlns:a16="http://schemas.microsoft.com/office/drawing/2014/main" id="{7010E2C0-B81F-462D-B2E2-925828DBA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763" y="1102500"/>
            <a:ext cx="6622473" cy="4953000"/>
          </a:xfrm>
          <a:prstGeom prst="rect">
            <a:avLst/>
          </a:prstGeom>
        </p:spPr>
      </p:pic>
      <p:sp>
        <p:nvSpPr>
          <p:cNvPr id="7" name="TextBox 6">
            <a:extLst>
              <a:ext uri="{FF2B5EF4-FFF2-40B4-BE49-F238E27FC236}">
                <a16:creationId xmlns:a16="http://schemas.microsoft.com/office/drawing/2014/main" id="{EA2E308C-9AC4-49AA-A0C5-73C1A6246107}"/>
              </a:ext>
            </a:extLst>
          </p:cNvPr>
          <p:cNvSpPr txBox="1"/>
          <p:nvPr/>
        </p:nvSpPr>
        <p:spPr>
          <a:xfrm>
            <a:off x="2743200" y="2133600"/>
            <a:ext cx="240755"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F</a:t>
            </a:r>
            <a:endParaRPr lang="ko-KR" altLang="en-US" dirty="0">
              <a:latin typeface="궁서체" panose="02030609000101010101" pitchFamily="17" charset="-127"/>
              <a:ea typeface="궁서체" panose="02030609000101010101" pitchFamily="17" charset="-127"/>
            </a:endParaRPr>
          </a:p>
        </p:txBody>
      </p:sp>
      <p:sp>
        <p:nvSpPr>
          <p:cNvPr id="8" name="TextBox 7">
            <a:extLst>
              <a:ext uri="{FF2B5EF4-FFF2-40B4-BE49-F238E27FC236}">
                <a16:creationId xmlns:a16="http://schemas.microsoft.com/office/drawing/2014/main" id="{87BE6500-CC77-4933-9954-03FEAC92155C}"/>
              </a:ext>
            </a:extLst>
          </p:cNvPr>
          <p:cNvSpPr txBox="1"/>
          <p:nvPr/>
        </p:nvSpPr>
        <p:spPr>
          <a:xfrm>
            <a:off x="2911122" y="2129135"/>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r</a:t>
            </a:r>
            <a:endParaRPr lang="ko-KR" altLang="en-US" dirty="0">
              <a:latin typeface="궁서체" panose="02030609000101010101" pitchFamily="17" charset="-127"/>
              <a:ea typeface="궁서체" panose="02030609000101010101" pitchFamily="17" charset="-127"/>
            </a:endParaRPr>
          </a:p>
        </p:txBody>
      </p:sp>
      <p:sp>
        <p:nvSpPr>
          <p:cNvPr id="9" name="TextBox 8">
            <a:extLst>
              <a:ext uri="{FF2B5EF4-FFF2-40B4-BE49-F238E27FC236}">
                <a16:creationId xmlns:a16="http://schemas.microsoft.com/office/drawing/2014/main" id="{59867CE1-5B5F-40B2-8684-4F08D60E1B87}"/>
              </a:ext>
            </a:extLst>
          </p:cNvPr>
          <p:cNvSpPr txBox="1"/>
          <p:nvPr/>
        </p:nvSpPr>
        <p:spPr>
          <a:xfrm>
            <a:off x="3733800" y="2129135"/>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a</a:t>
            </a:r>
            <a:endParaRPr lang="ko-KR" altLang="en-US" dirty="0">
              <a:latin typeface="궁서체" panose="02030609000101010101" pitchFamily="17" charset="-127"/>
              <a:ea typeface="궁서체" panose="02030609000101010101" pitchFamily="17" charset="-127"/>
            </a:endParaRPr>
          </a:p>
        </p:txBody>
      </p:sp>
      <p:sp>
        <p:nvSpPr>
          <p:cNvPr id="10" name="TextBox 9">
            <a:extLst>
              <a:ext uri="{FF2B5EF4-FFF2-40B4-BE49-F238E27FC236}">
                <a16:creationId xmlns:a16="http://schemas.microsoft.com/office/drawing/2014/main" id="{D45340A1-823E-49E7-9022-4FB9666D86CD}"/>
              </a:ext>
            </a:extLst>
          </p:cNvPr>
          <p:cNvSpPr txBox="1"/>
          <p:nvPr/>
        </p:nvSpPr>
        <p:spPr>
          <a:xfrm>
            <a:off x="3581400" y="2141774"/>
            <a:ext cx="31704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M</a:t>
            </a:r>
            <a:endParaRPr lang="ko-KR" altLang="en-US" dirty="0">
              <a:latin typeface="궁서체" panose="02030609000101010101" pitchFamily="17" charset="-127"/>
              <a:ea typeface="궁서체" panose="02030609000101010101" pitchFamily="17" charset="-127"/>
            </a:endParaRPr>
          </a:p>
        </p:txBody>
      </p:sp>
      <p:sp>
        <p:nvSpPr>
          <p:cNvPr id="11" name="TextBox 10">
            <a:extLst>
              <a:ext uri="{FF2B5EF4-FFF2-40B4-BE49-F238E27FC236}">
                <a16:creationId xmlns:a16="http://schemas.microsoft.com/office/drawing/2014/main" id="{097FA00F-B7C7-4CC4-9D98-3F3C95770D42}"/>
              </a:ext>
            </a:extLst>
          </p:cNvPr>
          <p:cNvSpPr txBox="1"/>
          <p:nvPr/>
        </p:nvSpPr>
        <p:spPr>
          <a:xfrm>
            <a:off x="3235780" y="213360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m</a:t>
            </a:r>
            <a:endParaRPr lang="ko-KR" altLang="en-US" dirty="0">
              <a:latin typeface="궁서체" panose="02030609000101010101" pitchFamily="17" charset="-127"/>
              <a:ea typeface="궁서체" panose="02030609000101010101" pitchFamily="17" charset="-127"/>
            </a:endParaRPr>
          </a:p>
        </p:txBody>
      </p:sp>
      <p:sp>
        <p:nvSpPr>
          <p:cNvPr id="12" name="TextBox 11">
            <a:extLst>
              <a:ext uri="{FF2B5EF4-FFF2-40B4-BE49-F238E27FC236}">
                <a16:creationId xmlns:a16="http://schemas.microsoft.com/office/drawing/2014/main" id="{1A3BE6C4-312B-4BC0-B253-005A633CCEB6}"/>
              </a:ext>
            </a:extLst>
          </p:cNvPr>
          <p:cNvSpPr txBox="1"/>
          <p:nvPr/>
        </p:nvSpPr>
        <p:spPr>
          <a:xfrm>
            <a:off x="3063522" y="2141507"/>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o</a:t>
            </a:r>
            <a:endParaRPr lang="ko-KR" altLang="en-US" dirty="0">
              <a:latin typeface="궁서체" panose="02030609000101010101" pitchFamily="17" charset="-127"/>
              <a:ea typeface="궁서체" panose="02030609000101010101" pitchFamily="17" charset="-127"/>
            </a:endParaRPr>
          </a:p>
        </p:txBody>
      </p:sp>
      <p:sp>
        <p:nvSpPr>
          <p:cNvPr id="13" name="TextBox 12">
            <a:extLst>
              <a:ext uri="{FF2B5EF4-FFF2-40B4-BE49-F238E27FC236}">
                <a16:creationId xmlns:a16="http://schemas.microsoft.com/office/drawing/2014/main" id="{77365EF5-17B3-4011-8254-7A6287D66B2A}"/>
              </a:ext>
            </a:extLst>
          </p:cNvPr>
          <p:cNvSpPr txBox="1"/>
          <p:nvPr/>
        </p:nvSpPr>
        <p:spPr>
          <a:xfrm>
            <a:off x="4050846" y="2133600"/>
            <a:ext cx="324825"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h</a:t>
            </a:r>
            <a:endParaRPr lang="ko-KR" altLang="en-US" dirty="0">
              <a:latin typeface="궁서체" panose="02030609000101010101" pitchFamily="17" charset="-127"/>
              <a:ea typeface="궁서체" panose="02030609000101010101" pitchFamily="17" charset="-127"/>
            </a:endParaRPr>
          </a:p>
        </p:txBody>
      </p:sp>
      <p:sp>
        <p:nvSpPr>
          <p:cNvPr id="14" name="TextBox 13">
            <a:extLst>
              <a:ext uri="{FF2B5EF4-FFF2-40B4-BE49-F238E27FC236}">
                <a16:creationId xmlns:a16="http://schemas.microsoft.com/office/drawing/2014/main" id="{27D07734-BA5C-4BB2-B114-048C08886466}"/>
              </a:ext>
            </a:extLst>
          </p:cNvPr>
          <p:cNvSpPr txBox="1"/>
          <p:nvPr/>
        </p:nvSpPr>
        <p:spPr>
          <a:xfrm>
            <a:off x="3906611" y="2137687"/>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c</a:t>
            </a:r>
            <a:endParaRPr lang="ko-KR" altLang="en-US" dirty="0">
              <a:latin typeface="궁서체" panose="02030609000101010101" pitchFamily="17" charset="-127"/>
              <a:ea typeface="궁서체" panose="02030609000101010101" pitchFamily="17" charset="-127"/>
            </a:endParaRPr>
          </a:p>
        </p:txBody>
      </p:sp>
      <p:sp>
        <p:nvSpPr>
          <p:cNvPr id="15" name="TextBox 14">
            <a:extLst>
              <a:ext uri="{FF2B5EF4-FFF2-40B4-BE49-F238E27FC236}">
                <a16:creationId xmlns:a16="http://schemas.microsoft.com/office/drawing/2014/main" id="{6813B782-7F43-456C-82EF-060D5E5F18F6}"/>
              </a:ext>
            </a:extLst>
          </p:cNvPr>
          <p:cNvSpPr txBox="1"/>
          <p:nvPr/>
        </p:nvSpPr>
        <p:spPr>
          <a:xfrm>
            <a:off x="4343400" y="2133600"/>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n</a:t>
            </a:r>
            <a:endParaRPr lang="ko-KR" altLang="en-US" dirty="0">
              <a:latin typeface="궁서체" panose="02030609000101010101" pitchFamily="17" charset="-127"/>
              <a:ea typeface="궁서체" panose="02030609000101010101" pitchFamily="17" charset="-127"/>
            </a:endParaRPr>
          </a:p>
        </p:txBody>
      </p:sp>
      <p:sp>
        <p:nvSpPr>
          <p:cNvPr id="16" name="TextBox 15">
            <a:extLst>
              <a:ext uri="{FF2B5EF4-FFF2-40B4-BE49-F238E27FC236}">
                <a16:creationId xmlns:a16="http://schemas.microsoft.com/office/drawing/2014/main" id="{C6676441-0837-4749-B991-76C4D3EF564B}"/>
              </a:ext>
            </a:extLst>
          </p:cNvPr>
          <p:cNvSpPr txBox="1"/>
          <p:nvPr/>
        </p:nvSpPr>
        <p:spPr>
          <a:xfrm>
            <a:off x="4191000" y="2133610"/>
            <a:ext cx="304800" cy="461665"/>
          </a:xfrm>
          <a:prstGeom prst="rect">
            <a:avLst/>
          </a:prstGeom>
          <a:noFill/>
        </p:spPr>
        <p:txBody>
          <a:bodyPr wrap="square">
            <a:spAutoFit/>
          </a:bodyPr>
          <a:lstStyle/>
          <a:p>
            <a:r>
              <a:rPr lang="en-US" altLang="ko-KR" dirty="0" err="1">
                <a:latin typeface="궁서체" panose="02030609000101010101" pitchFamily="17" charset="-127"/>
                <a:ea typeface="궁서체" panose="02030609000101010101" pitchFamily="17" charset="-127"/>
              </a:rPr>
              <a:t>i</a:t>
            </a:r>
            <a:endParaRPr lang="ko-KR" altLang="en-US" dirty="0">
              <a:latin typeface="궁서체" panose="02030609000101010101" pitchFamily="17" charset="-127"/>
              <a:ea typeface="궁서체" panose="02030609000101010101" pitchFamily="17" charset="-127"/>
            </a:endParaRPr>
          </a:p>
        </p:txBody>
      </p:sp>
      <p:sp>
        <p:nvSpPr>
          <p:cNvPr id="17" name="TextBox 16">
            <a:extLst>
              <a:ext uri="{FF2B5EF4-FFF2-40B4-BE49-F238E27FC236}">
                <a16:creationId xmlns:a16="http://schemas.microsoft.com/office/drawing/2014/main" id="{6340AFC6-56D3-4ADD-9C7E-6750AD6F9D28}"/>
              </a:ext>
            </a:extLst>
          </p:cNvPr>
          <p:cNvSpPr txBox="1"/>
          <p:nvPr/>
        </p:nvSpPr>
        <p:spPr>
          <a:xfrm>
            <a:off x="4724400" y="213360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L</a:t>
            </a:r>
            <a:endParaRPr lang="ko-KR" altLang="en-US" dirty="0">
              <a:latin typeface="궁서체" panose="02030609000101010101" pitchFamily="17" charset="-127"/>
              <a:ea typeface="궁서체" panose="02030609000101010101" pitchFamily="17" charset="-127"/>
            </a:endParaRPr>
          </a:p>
        </p:txBody>
      </p:sp>
      <p:sp>
        <p:nvSpPr>
          <p:cNvPr id="18" name="TextBox 17">
            <a:extLst>
              <a:ext uri="{FF2B5EF4-FFF2-40B4-BE49-F238E27FC236}">
                <a16:creationId xmlns:a16="http://schemas.microsoft.com/office/drawing/2014/main" id="{D22844B1-660A-44BA-9FFD-BBF722047D96}"/>
              </a:ext>
            </a:extLst>
          </p:cNvPr>
          <p:cNvSpPr txBox="1"/>
          <p:nvPr/>
        </p:nvSpPr>
        <p:spPr>
          <a:xfrm>
            <a:off x="4495800" y="2137687"/>
            <a:ext cx="31261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19" name="TextBox 18">
            <a:extLst>
              <a:ext uri="{FF2B5EF4-FFF2-40B4-BE49-F238E27FC236}">
                <a16:creationId xmlns:a16="http://schemas.microsoft.com/office/drawing/2014/main" id="{F4372D3B-A762-4380-BA54-5D146219E3C6}"/>
              </a:ext>
            </a:extLst>
          </p:cNvPr>
          <p:cNvSpPr txBox="1"/>
          <p:nvPr/>
        </p:nvSpPr>
        <p:spPr>
          <a:xfrm>
            <a:off x="5334000" y="2139300"/>
            <a:ext cx="33184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n</a:t>
            </a:r>
            <a:endParaRPr lang="ko-KR" altLang="en-US" dirty="0">
              <a:latin typeface="궁서체" panose="02030609000101010101" pitchFamily="17" charset="-127"/>
              <a:ea typeface="궁서체" panose="02030609000101010101" pitchFamily="17" charset="-127"/>
            </a:endParaRPr>
          </a:p>
        </p:txBody>
      </p:sp>
      <p:sp>
        <p:nvSpPr>
          <p:cNvPr id="20" name="TextBox 19">
            <a:extLst>
              <a:ext uri="{FF2B5EF4-FFF2-40B4-BE49-F238E27FC236}">
                <a16:creationId xmlns:a16="http://schemas.microsoft.com/office/drawing/2014/main" id="{F51237F1-783D-432D-875C-0E130F45EB94}"/>
              </a:ext>
            </a:extLst>
          </p:cNvPr>
          <p:cNvSpPr txBox="1"/>
          <p:nvPr/>
        </p:nvSpPr>
        <p:spPr>
          <a:xfrm>
            <a:off x="4876800" y="2135643"/>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21" name="TextBox 20">
            <a:extLst>
              <a:ext uri="{FF2B5EF4-FFF2-40B4-BE49-F238E27FC236}">
                <a16:creationId xmlns:a16="http://schemas.microsoft.com/office/drawing/2014/main" id="{30513F71-57F5-44A3-875D-EA97F1A38C48}"/>
              </a:ext>
            </a:extLst>
          </p:cNvPr>
          <p:cNvSpPr txBox="1"/>
          <p:nvPr/>
        </p:nvSpPr>
        <p:spPr>
          <a:xfrm>
            <a:off x="5715000" y="2133568"/>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g</a:t>
            </a:r>
            <a:endParaRPr lang="ko-KR" altLang="en-US" dirty="0">
              <a:latin typeface="궁서체" panose="02030609000101010101" pitchFamily="17" charset="-127"/>
              <a:ea typeface="궁서체" panose="02030609000101010101" pitchFamily="17" charset="-127"/>
            </a:endParaRPr>
          </a:p>
        </p:txBody>
      </p:sp>
      <p:sp>
        <p:nvSpPr>
          <p:cNvPr id="22" name="TextBox 21">
            <a:extLst>
              <a:ext uri="{FF2B5EF4-FFF2-40B4-BE49-F238E27FC236}">
                <a16:creationId xmlns:a16="http://schemas.microsoft.com/office/drawing/2014/main" id="{8FA53E1C-1D82-40CB-916E-D07D9CDB5507}"/>
              </a:ext>
            </a:extLst>
          </p:cNvPr>
          <p:cNvSpPr txBox="1"/>
          <p:nvPr/>
        </p:nvSpPr>
        <p:spPr>
          <a:xfrm>
            <a:off x="5189764" y="2143387"/>
            <a:ext cx="32527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r</a:t>
            </a:r>
            <a:endParaRPr lang="ko-KR" altLang="en-US" dirty="0">
              <a:latin typeface="궁서체" panose="02030609000101010101" pitchFamily="17" charset="-127"/>
              <a:ea typeface="궁서체" panose="02030609000101010101" pitchFamily="17" charset="-127"/>
            </a:endParaRPr>
          </a:p>
        </p:txBody>
      </p:sp>
      <p:sp>
        <p:nvSpPr>
          <p:cNvPr id="23" name="TextBox 22">
            <a:extLst>
              <a:ext uri="{FF2B5EF4-FFF2-40B4-BE49-F238E27FC236}">
                <a16:creationId xmlns:a16="http://schemas.microsoft.com/office/drawing/2014/main" id="{C6085E6B-E772-4BF5-B7B3-2128A04B2E41}"/>
              </a:ext>
            </a:extLst>
          </p:cNvPr>
          <p:cNvSpPr txBox="1"/>
          <p:nvPr/>
        </p:nvSpPr>
        <p:spPr>
          <a:xfrm>
            <a:off x="5579161" y="2137763"/>
            <a:ext cx="28823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n</a:t>
            </a:r>
            <a:endParaRPr lang="ko-KR" altLang="en-US" dirty="0">
              <a:latin typeface="궁서체" panose="02030609000101010101" pitchFamily="17" charset="-127"/>
              <a:ea typeface="궁서체" panose="02030609000101010101" pitchFamily="17" charset="-127"/>
            </a:endParaRPr>
          </a:p>
        </p:txBody>
      </p:sp>
      <p:sp>
        <p:nvSpPr>
          <p:cNvPr id="25" name="TextBox 24">
            <a:extLst>
              <a:ext uri="{FF2B5EF4-FFF2-40B4-BE49-F238E27FC236}">
                <a16:creationId xmlns:a16="http://schemas.microsoft.com/office/drawing/2014/main" id="{0773C741-BB4A-40D7-80ED-536D4B3B472E}"/>
              </a:ext>
            </a:extLst>
          </p:cNvPr>
          <p:cNvSpPr txBox="1"/>
          <p:nvPr/>
        </p:nvSpPr>
        <p:spPr>
          <a:xfrm>
            <a:off x="4191000" y="2576548"/>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r</a:t>
            </a:r>
            <a:endParaRPr lang="ko-KR" altLang="en-US" dirty="0">
              <a:latin typeface="궁서체" panose="02030609000101010101" pitchFamily="17" charset="-127"/>
              <a:ea typeface="궁서체" panose="02030609000101010101" pitchFamily="17" charset="-127"/>
            </a:endParaRPr>
          </a:p>
        </p:txBody>
      </p:sp>
      <p:sp>
        <p:nvSpPr>
          <p:cNvPr id="28" name="TextBox 27">
            <a:extLst>
              <a:ext uri="{FF2B5EF4-FFF2-40B4-BE49-F238E27FC236}">
                <a16:creationId xmlns:a16="http://schemas.microsoft.com/office/drawing/2014/main" id="{910B4624-AAC6-41C8-B096-AFDC4D963C25}"/>
              </a:ext>
            </a:extLst>
          </p:cNvPr>
          <p:cNvSpPr txBox="1"/>
          <p:nvPr/>
        </p:nvSpPr>
        <p:spPr>
          <a:xfrm>
            <a:off x="5045528" y="2135643"/>
            <a:ext cx="33184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a</a:t>
            </a:r>
            <a:endParaRPr lang="ko-KR" altLang="en-US" dirty="0">
              <a:latin typeface="궁서체" panose="02030609000101010101" pitchFamily="17" charset="-127"/>
              <a:ea typeface="궁서체" panose="02030609000101010101" pitchFamily="17" charset="-127"/>
            </a:endParaRPr>
          </a:p>
        </p:txBody>
      </p:sp>
      <p:sp>
        <p:nvSpPr>
          <p:cNvPr id="30" name="TextBox 29">
            <a:extLst>
              <a:ext uri="{FF2B5EF4-FFF2-40B4-BE49-F238E27FC236}">
                <a16:creationId xmlns:a16="http://schemas.microsoft.com/office/drawing/2014/main" id="{F5435E56-5C33-41FA-8C78-84B591BD9E24}"/>
              </a:ext>
            </a:extLst>
          </p:cNvPr>
          <p:cNvSpPr txBox="1"/>
          <p:nvPr/>
        </p:nvSpPr>
        <p:spPr>
          <a:xfrm>
            <a:off x="3866637" y="2551700"/>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P</a:t>
            </a:r>
            <a:endParaRPr lang="ko-KR" altLang="en-US" dirty="0">
              <a:latin typeface="궁서체" panose="02030609000101010101" pitchFamily="17" charset="-127"/>
              <a:ea typeface="궁서체" panose="02030609000101010101" pitchFamily="17" charset="-127"/>
            </a:endParaRPr>
          </a:p>
        </p:txBody>
      </p:sp>
      <p:sp>
        <p:nvSpPr>
          <p:cNvPr id="31" name="TextBox 30">
            <a:extLst>
              <a:ext uri="{FF2B5EF4-FFF2-40B4-BE49-F238E27FC236}">
                <a16:creationId xmlns:a16="http://schemas.microsoft.com/office/drawing/2014/main" id="{D60A0846-936B-4EB3-94C9-7DAD845D96BD}"/>
              </a:ext>
            </a:extLst>
          </p:cNvPr>
          <p:cNvSpPr txBox="1"/>
          <p:nvPr/>
        </p:nvSpPr>
        <p:spPr>
          <a:xfrm>
            <a:off x="4022272" y="2575183"/>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32" name="TextBox 31">
            <a:extLst>
              <a:ext uri="{FF2B5EF4-FFF2-40B4-BE49-F238E27FC236}">
                <a16:creationId xmlns:a16="http://schemas.microsoft.com/office/drawing/2014/main" id="{1CDD713F-2FED-4772-9FBF-FD4E62804859}"/>
              </a:ext>
            </a:extLst>
          </p:cNvPr>
          <p:cNvSpPr txBox="1"/>
          <p:nvPr/>
        </p:nvSpPr>
        <p:spPr>
          <a:xfrm>
            <a:off x="5469198" y="2133569"/>
            <a:ext cx="305674" cy="461665"/>
          </a:xfrm>
          <a:prstGeom prst="rect">
            <a:avLst/>
          </a:prstGeom>
          <a:noFill/>
        </p:spPr>
        <p:txBody>
          <a:bodyPr wrap="square">
            <a:spAutoFit/>
          </a:bodyPr>
          <a:lstStyle/>
          <a:p>
            <a:r>
              <a:rPr lang="en-US" altLang="ko-KR" dirty="0" err="1">
                <a:latin typeface="궁서체" panose="02030609000101010101" pitchFamily="17" charset="-127"/>
                <a:ea typeface="궁서체" panose="02030609000101010101" pitchFamily="17" charset="-127"/>
              </a:rPr>
              <a:t>i</a:t>
            </a:r>
            <a:endParaRPr lang="ko-KR" altLang="en-US" dirty="0">
              <a:latin typeface="궁서체" panose="02030609000101010101" pitchFamily="17" charset="-127"/>
              <a:ea typeface="궁서체" panose="02030609000101010101" pitchFamily="17" charset="-127"/>
            </a:endParaRPr>
          </a:p>
        </p:txBody>
      </p:sp>
      <p:sp>
        <p:nvSpPr>
          <p:cNvPr id="27" name="TextBox 26">
            <a:extLst>
              <a:ext uri="{FF2B5EF4-FFF2-40B4-BE49-F238E27FC236}">
                <a16:creationId xmlns:a16="http://schemas.microsoft.com/office/drawing/2014/main" id="{8773BE27-37BB-4BA4-A9C8-7EF683FF745D}"/>
              </a:ext>
            </a:extLst>
          </p:cNvPr>
          <p:cNvSpPr txBox="1"/>
          <p:nvPr/>
        </p:nvSpPr>
        <p:spPr>
          <a:xfrm>
            <a:off x="4343400" y="2571276"/>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s</a:t>
            </a:r>
            <a:endParaRPr lang="ko-KR" altLang="en-US" dirty="0">
              <a:latin typeface="궁서체" panose="02030609000101010101" pitchFamily="17" charset="-127"/>
              <a:ea typeface="궁서체" panose="02030609000101010101" pitchFamily="17" charset="-127"/>
            </a:endParaRPr>
          </a:p>
        </p:txBody>
      </p:sp>
      <p:sp>
        <p:nvSpPr>
          <p:cNvPr id="29" name="TextBox 28">
            <a:extLst>
              <a:ext uri="{FF2B5EF4-FFF2-40B4-BE49-F238E27FC236}">
                <a16:creationId xmlns:a16="http://schemas.microsoft.com/office/drawing/2014/main" id="{FC24C4D4-B739-44F7-809C-066F68933029}"/>
              </a:ext>
            </a:extLst>
          </p:cNvPr>
          <p:cNvSpPr txBox="1"/>
          <p:nvPr/>
        </p:nvSpPr>
        <p:spPr>
          <a:xfrm>
            <a:off x="4495800" y="2575183"/>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p</a:t>
            </a:r>
            <a:endParaRPr lang="ko-KR" altLang="en-US" dirty="0">
              <a:latin typeface="궁서체" panose="02030609000101010101" pitchFamily="17" charset="-127"/>
              <a:ea typeface="궁서체" panose="02030609000101010101" pitchFamily="17" charset="-127"/>
            </a:endParaRPr>
          </a:p>
        </p:txBody>
      </p:sp>
      <p:sp>
        <p:nvSpPr>
          <p:cNvPr id="33" name="TextBox 32">
            <a:extLst>
              <a:ext uri="{FF2B5EF4-FFF2-40B4-BE49-F238E27FC236}">
                <a16:creationId xmlns:a16="http://schemas.microsoft.com/office/drawing/2014/main" id="{BD68F7A4-F770-4C9A-A564-48A7D68D567A}"/>
              </a:ext>
            </a:extLst>
          </p:cNvPr>
          <p:cNvSpPr txBox="1"/>
          <p:nvPr/>
        </p:nvSpPr>
        <p:spPr>
          <a:xfrm>
            <a:off x="4648200" y="2580530"/>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34" name="TextBox 33">
            <a:extLst>
              <a:ext uri="{FF2B5EF4-FFF2-40B4-BE49-F238E27FC236}">
                <a16:creationId xmlns:a16="http://schemas.microsoft.com/office/drawing/2014/main" id="{F8CA53D7-F973-4366-8229-24979A9F5DD4}"/>
              </a:ext>
            </a:extLst>
          </p:cNvPr>
          <p:cNvSpPr txBox="1"/>
          <p:nvPr/>
        </p:nvSpPr>
        <p:spPr>
          <a:xfrm>
            <a:off x="4800600" y="2578914"/>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c</a:t>
            </a:r>
            <a:endParaRPr lang="ko-KR" altLang="en-US" dirty="0">
              <a:latin typeface="궁서체" panose="02030609000101010101" pitchFamily="17" charset="-127"/>
              <a:ea typeface="궁서체" panose="02030609000101010101" pitchFamily="17" charset="-127"/>
            </a:endParaRPr>
          </a:p>
        </p:txBody>
      </p:sp>
      <p:sp>
        <p:nvSpPr>
          <p:cNvPr id="35" name="TextBox 34">
            <a:extLst>
              <a:ext uri="{FF2B5EF4-FFF2-40B4-BE49-F238E27FC236}">
                <a16:creationId xmlns:a16="http://schemas.microsoft.com/office/drawing/2014/main" id="{C7E6DB64-56E3-477C-BFFF-7FD347D4FC7F}"/>
              </a:ext>
            </a:extLst>
          </p:cNvPr>
          <p:cNvSpPr txBox="1"/>
          <p:nvPr/>
        </p:nvSpPr>
        <p:spPr>
          <a:xfrm>
            <a:off x="4953000" y="2571409"/>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t</a:t>
            </a:r>
            <a:endParaRPr lang="ko-KR" altLang="en-US" dirty="0">
              <a:latin typeface="궁서체" panose="02030609000101010101" pitchFamily="17" charset="-127"/>
              <a:ea typeface="궁서체" panose="02030609000101010101" pitchFamily="17" charset="-127"/>
            </a:endParaRPr>
          </a:p>
        </p:txBody>
      </p:sp>
      <p:sp>
        <p:nvSpPr>
          <p:cNvPr id="36" name="TextBox 35">
            <a:extLst>
              <a:ext uri="{FF2B5EF4-FFF2-40B4-BE49-F238E27FC236}">
                <a16:creationId xmlns:a16="http://schemas.microsoft.com/office/drawing/2014/main" id="{C4C6CAC6-F0FA-4110-AC62-741B642D0608}"/>
              </a:ext>
            </a:extLst>
          </p:cNvPr>
          <p:cNvSpPr txBox="1"/>
          <p:nvPr/>
        </p:nvSpPr>
        <p:spPr>
          <a:xfrm>
            <a:off x="5105400" y="2580988"/>
            <a:ext cx="305674" cy="461665"/>
          </a:xfrm>
          <a:prstGeom prst="rect">
            <a:avLst/>
          </a:prstGeom>
          <a:noFill/>
        </p:spPr>
        <p:txBody>
          <a:bodyPr wrap="square">
            <a:spAutoFit/>
          </a:bodyPr>
          <a:lstStyle/>
          <a:p>
            <a:r>
              <a:rPr lang="en-US" altLang="ko-KR" dirty="0" err="1">
                <a:latin typeface="궁서체" panose="02030609000101010101" pitchFamily="17" charset="-127"/>
                <a:ea typeface="궁서체" panose="02030609000101010101" pitchFamily="17" charset="-127"/>
              </a:rPr>
              <a:t>i</a:t>
            </a:r>
            <a:endParaRPr lang="ko-KR" altLang="en-US" dirty="0">
              <a:latin typeface="궁서체" panose="02030609000101010101" pitchFamily="17" charset="-127"/>
              <a:ea typeface="궁서체" panose="02030609000101010101" pitchFamily="17" charset="-127"/>
            </a:endParaRPr>
          </a:p>
        </p:txBody>
      </p:sp>
      <p:sp>
        <p:nvSpPr>
          <p:cNvPr id="37" name="TextBox 36">
            <a:extLst>
              <a:ext uri="{FF2B5EF4-FFF2-40B4-BE49-F238E27FC236}">
                <a16:creationId xmlns:a16="http://schemas.microsoft.com/office/drawing/2014/main" id="{8AF033A6-040D-4365-8AB9-FFC1D2A0454C}"/>
              </a:ext>
            </a:extLst>
          </p:cNvPr>
          <p:cNvSpPr txBox="1"/>
          <p:nvPr/>
        </p:nvSpPr>
        <p:spPr>
          <a:xfrm>
            <a:off x="5257800" y="2586335"/>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v</a:t>
            </a:r>
            <a:endParaRPr lang="ko-KR" altLang="en-US" dirty="0">
              <a:latin typeface="궁서체" panose="02030609000101010101" pitchFamily="17" charset="-127"/>
              <a:ea typeface="궁서체" panose="02030609000101010101" pitchFamily="17" charset="-127"/>
            </a:endParaRPr>
          </a:p>
        </p:txBody>
      </p:sp>
      <p:sp>
        <p:nvSpPr>
          <p:cNvPr id="38" name="TextBox 37">
            <a:extLst>
              <a:ext uri="{FF2B5EF4-FFF2-40B4-BE49-F238E27FC236}">
                <a16:creationId xmlns:a16="http://schemas.microsoft.com/office/drawing/2014/main" id="{1B83989C-3F65-4BAC-B1BB-7F3117C95868}"/>
              </a:ext>
            </a:extLst>
          </p:cNvPr>
          <p:cNvSpPr txBox="1"/>
          <p:nvPr/>
        </p:nvSpPr>
        <p:spPr>
          <a:xfrm>
            <a:off x="5410200" y="2584719"/>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Tree>
    <p:extLst>
      <p:ext uri="{BB962C8B-B14F-4D97-AF65-F5344CB8AC3E}">
        <p14:creationId xmlns:p14="http://schemas.microsoft.com/office/powerpoint/2010/main" val="32353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grpId="0" nodeType="afterEffect">
                                  <p:stCondLst>
                                    <p:cond delay="1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grpId="0" nodeType="afterEffect">
                                  <p:stCondLst>
                                    <p:cond delay="1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10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0" nodeType="afterEffect">
                                  <p:stCondLst>
                                    <p:cond delay="10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grpId="0" nodeType="afterEffect">
                                  <p:stCondLst>
                                    <p:cond delay="1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800"/>
                            </p:stCondLst>
                            <p:childTnLst>
                              <p:par>
                                <p:cTn id="29" presetID="1" presetClass="entr" presetSubtype="0" fill="hold" grpId="0" nodeType="afterEffect">
                                  <p:stCondLst>
                                    <p:cond delay="100"/>
                                  </p:stCondLst>
                                  <p:childTnLst>
                                    <p:set>
                                      <p:cBhvr>
                                        <p:cTn id="30" dur="1" fill="hold">
                                          <p:stCondLst>
                                            <p:cond delay="0"/>
                                          </p:stCondLst>
                                        </p:cTn>
                                        <p:tgtEl>
                                          <p:spTgt spid="16"/>
                                        </p:tgtEl>
                                        <p:attrNameLst>
                                          <p:attrName>style.visibility</p:attrName>
                                        </p:attrNameLst>
                                      </p:cBhvr>
                                      <p:to>
                                        <p:strVal val="visible"/>
                                      </p:to>
                                    </p:set>
                                  </p:childTnLst>
                                </p:cTn>
                              </p:par>
                            </p:childTnLst>
                          </p:cTn>
                        </p:par>
                        <p:par>
                          <p:cTn id="31" fill="hold">
                            <p:stCondLst>
                              <p:cond delay="900"/>
                            </p:stCondLst>
                            <p:childTnLst>
                              <p:par>
                                <p:cTn id="32" presetID="1" presetClass="entr" presetSubtype="0" fill="hold" grpId="0" nodeType="afterEffect">
                                  <p:stCondLst>
                                    <p:cond delay="10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10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1100"/>
                            </p:stCondLst>
                            <p:childTnLst>
                              <p:par>
                                <p:cTn id="38" presetID="1" presetClass="entr" presetSubtype="0" fill="hold" grpId="0" nodeType="afterEffect">
                                  <p:stCondLst>
                                    <p:cond delay="10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1200"/>
                            </p:stCondLst>
                            <p:childTnLst>
                              <p:par>
                                <p:cTn id="41" presetID="1" presetClass="entr" presetSubtype="0" fill="hold" grpId="0" nodeType="afterEffect">
                                  <p:stCondLst>
                                    <p:cond delay="100"/>
                                  </p:stCondLst>
                                  <p:childTnLst>
                                    <p:set>
                                      <p:cBhvr>
                                        <p:cTn id="42" dur="1" fill="hold">
                                          <p:stCondLst>
                                            <p:cond delay="0"/>
                                          </p:stCondLst>
                                        </p:cTn>
                                        <p:tgtEl>
                                          <p:spTgt spid="20"/>
                                        </p:tgtEl>
                                        <p:attrNameLst>
                                          <p:attrName>style.visibility</p:attrName>
                                        </p:attrNameLst>
                                      </p:cBhvr>
                                      <p:to>
                                        <p:strVal val="visible"/>
                                      </p:to>
                                    </p:set>
                                  </p:childTnLst>
                                </p:cTn>
                              </p:par>
                            </p:childTnLst>
                          </p:cTn>
                        </p:par>
                        <p:par>
                          <p:cTn id="43" fill="hold">
                            <p:stCondLst>
                              <p:cond delay="1300"/>
                            </p:stCondLst>
                            <p:childTnLst>
                              <p:par>
                                <p:cTn id="44" presetID="1" presetClass="entr" presetSubtype="0" fill="hold" grpId="0" nodeType="afterEffect">
                                  <p:stCondLst>
                                    <p:cond delay="100"/>
                                  </p:stCondLst>
                                  <p:childTnLst>
                                    <p:set>
                                      <p:cBhvr>
                                        <p:cTn id="45" dur="1" fill="hold">
                                          <p:stCondLst>
                                            <p:cond delay="0"/>
                                          </p:stCondLst>
                                        </p:cTn>
                                        <p:tgtEl>
                                          <p:spTgt spid="28"/>
                                        </p:tgtEl>
                                        <p:attrNameLst>
                                          <p:attrName>style.visibility</p:attrName>
                                        </p:attrNameLst>
                                      </p:cBhvr>
                                      <p:to>
                                        <p:strVal val="visible"/>
                                      </p:to>
                                    </p:set>
                                  </p:childTnLst>
                                </p:cTn>
                              </p:par>
                            </p:childTnLst>
                          </p:cTn>
                        </p:par>
                        <p:par>
                          <p:cTn id="46" fill="hold">
                            <p:stCondLst>
                              <p:cond delay="1400"/>
                            </p:stCondLst>
                            <p:childTnLst>
                              <p:par>
                                <p:cTn id="47" presetID="1" presetClass="entr" presetSubtype="0" fill="hold" grpId="0" nodeType="afterEffect">
                                  <p:stCondLst>
                                    <p:cond delay="100"/>
                                  </p:stCondLst>
                                  <p:childTnLst>
                                    <p:set>
                                      <p:cBhvr>
                                        <p:cTn id="48" dur="1" fill="hold">
                                          <p:stCondLst>
                                            <p:cond delay="0"/>
                                          </p:stCondLst>
                                        </p:cTn>
                                        <p:tgtEl>
                                          <p:spTgt spid="22"/>
                                        </p:tgtEl>
                                        <p:attrNameLst>
                                          <p:attrName>style.visibility</p:attrName>
                                        </p:attrNameLst>
                                      </p:cBhvr>
                                      <p:to>
                                        <p:strVal val="visible"/>
                                      </p:to>
                                    </p:set>
                                  </p:childTnLst>
                                </p:cTn>
                              </p:par>
                            </p:childTnLst>
                          </p:cTn>
                        </p:par>
                        <p:par>
                          <p:cTn id="49" fill="hold">
                            <p:stCondLst>
                              <p:cond delay="1500"/>
                            </p:stCondLst>
                            <p:childTnLst>
                              <p:par>
                                <p:cTn id="50" presetID="1" presetClass="entr" presetSubtype="0" fill="hold" grpId="0" nodeType="afterEffect">
                                  <p:stCondLst>
                                    <p:cond delay="100"/>
                                  </p:stCondLst>
                                  <p:childTnLst>
                                    <p:set>
                                      <p:cBhvr>
                                        <p:cTn id="51" dur="1" fill="hold">
                                          <p:stCondLst>
                                            <p:cond delay="0"/>
                                          </p:stCondLst>
                                        </p:cTn>
                                        <p:tgtEl>
                                          <p:spTgt spid="19"/>
                                        </p:tgtEl>
                                        <p:attrNameLst>
                                          <p:attrName>style.visibility</p:attrName>
                                        </p:attrNameLst>
                                      </p:cBhvr>
                                      <p:to>
                                        <p:strVal val="visible"/>
                                      </p:to>
                                    </p:set>
                                  </p:childTnLst>
                                </p:cTn>
                              </p:par>
                            </p:childTnLst>
                          </p:cTn>
                        </p:par>
                        <p:par>
                          <p:cTn id="52" fill="hold">
                            <p:stCondLst>
                              <p:cond delay="1600"/>
                            </p:stCondLst>
                            <p:childTnLst>
                              <p:par>
                                <p:cTn id="53" presetID="1" presetClass="entr" presetSubtype="0" fill="hold" grpId="0" nodeType="afterEffect">
                                  <p:stCondLst>
                                    <p:cond delay="100"/>
                                  </p:stCondLst>
                                  <p:childTnLst>
                                    <p:set>
                                      <p:cBhvr>
                                        <p:cTn id="54" dur="1" fill="hold">
                                          <p:stCondLst>
                                            <p:cond delay="0"/>
                                          </p:stCondLst>
                                        </p:cTn>
                                        <p:tgtEl>
                                          <p:spTgt spid="32"/>
                                        </p:tgtEl>
                                        <p:attrNameLst>
                                          <p:attrName>style.visibility</p:attrName>
                                        </p:attrNameLst>
                                      </p:cBhvr>
                                      <p:to>
                                        <p:strVal val="visible"/>
                                      </p:to>
                                    </p:set>
                                  </p:childTnLst>
                                </p:cTn>
                              </p:par>
                            </p:childTnLst>
                          </p:cTn>
                        </p:par>
                        <p:par>
                          <p:cTn id="55" fill="hold">
                            <p:stCondLst>
                              <p:cond delay="1700"/>
                            </p:stCondLst>
                            <p:childTnLst>
                              <p:par>
                                <p:cTn id="56" presetID="1" presetClass="entr" presetSubtype="0" fill="hold" grpId="0" nodeType="afterEffect">
                                  <p:stCondLst>
                                    <p:cond delay="100"/>
                                  </p:stCondLst>
                                  <p:childTnLst>
                                    <p:set>
                                      <p:cBhvr>
                                        <p:cTn id="57" dur="1" fill="hold">
                                          <p:stCondLst>
                                            <p:cond delay="0"/>
                                          </p:stCondLst>
                                        </p:cTn>
                                        <p:tgtEl>
                                          <p:spTgt spid="23"/>
                                        </p:tgtEl>
                                        <p:attrNameLst>
                                          <p:attrName>style.visibility</p:attrName>
                                        </p:attrNameLst>
                                      </p:cBhvr>
                                      <p:to>
                                        <p:strVal val="visible"/>
                                      </p:to>
                                    </p:set>
                                  </p:childTnLst>
                                </p:cTn>
                              </p:par>
                            </p:childTnLst>
                          </p:cTn>
                        </p:par>
                        <p:par>
                          <p:cTn id="58" fill="hold">
                            <p:stCondLst>
                              <p:cond delay="1800"/>
                            </p:stCondLst>
                            <p:childTnLst>
                              <p:par>
                                <p:cTn id="59" presetID="1" presetClass="entr" presetSubtype="0" fill="hold" grpId="0" nodeType="afterEffect">
                                  <p:stCondLst>
                                    <p:cond delay="100"/>
                                  </p:stCondLst>
                                  <p:childTnLst>
                                    <p:set>
                                      <p:cBhvr>
                                        <p:cTn id="60" dur="1" fill="hold">
                                          <p:stCondLst>
                                            <p:cond delay="0"/>
                                          </p:stCondLst>
                                        </p:cTn>
                                        <p:tgtEl>
                                          <p:spTgt spid="21"/>
                                        </p:tgtEl>
                                        <p:attrNameLst>
                                          <p:attrName>style.visibility</p:attrName>
                                        </p:attrNameLst>
                                      </p:cBhvr>
                                      <p:to>
                                        <p:strVal val="visible"/>
                                      </p:to>
                                    </p:set>
                                  </p:childTnLst>
                                </p:cTn>
                              </p:par>
                            </p:childTnLst>
                          </p:cTn>
                        </p:par>
                        <p:par>
                          <p:cTn id="61" fill="hold">
                            <p:stCondLst>
                              <p:cond delay="1900"/>
                            </p:stCondLst>
                            <p:childTnLst>
                              <p:par>
                                <p:cTn id="62" presetID="1" presetClass="entr" presetSubtype="0" fill="hold" grpId="0" nodeType="afterEffect">
                                  <p:stCondLst>
                                    <p:cond delay="100"/>
                                  </p:stCondLst>
                                  <p:childTnLst>
                                    <p:set>
                                      <p:cBhvr>
                                        <p:cTn id="63" dur="1" fill="hold">
                                          <p:stCondLst>
                                            <p:cond delay="0"/>
                                          </p:stCondLst>
                                        </p:cTn>
                                        <p:tgtEl>
                                          <p:spTgt spid="30"/>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grpId="0" nodeType="afterEffect">
                                  <p:stCondLst>
                                    <p:cond delay="100"/>
                                  </p:stCondLst>
                                  <p:childTnLst>
                                    <p:set>
                                      <p:cBhvr>
                                        <p:cTn id="66" dur="1" fill="hold">
                                          <p:stCondLst>
                                            <p:cond delay="0"/>
                                          </p:stCondLst>
                                        </p:cTn>
                                        <p:tgtEl>
                                          <p:spTgt spid="31"/>
                                        </p:tgtEl>
                                        <p:attrNameLst>
                                          <p:attrName>style.visibility</p:attrName>
                                        </p:attrNameLst>
                                      </p:cBhvr>
                                      <p:to>
                                        <p:strVal val="visible"/>
                                      </p:to>
                                    </p:set>
                                  </p:childTnLst>
                                </p:cTn>
                              </p:par>
                            </p:childTnLst>
                          </p:cTn>
                        </p:par>
                        <p:par>
                          <p:cTn id="67" fill="hold">
                            <p:stCondLst>
                              <p:cond delay="2100"/>
                            </p:stCondLst>
                            <p:childTnLst>
                              <p:par>
                                <p:cTn id="68" presetID="1" presetClass="entr" presetSubtype="0" fill="hold" grpId="0" nodeType="afterEffect">
                                  <p:stCondLst>
                                    <p:cond delay="100"/>
                                  </p:stCondLst>
                                  <p:childTnLst>
                                    <p:set>
                                      <p:cBhvr>
                                        <p:cTn id="69" dur="1" fill="hold">
                                          <p:stCondLst>
                                            <p:cond delay="0"/>
                                          </p:stCondLst>
                                        </p:cTn>
                                        <p:tgtEl>
                                          <p:spTgt spid="25"/>
                                        </p:tgtEl>
                                        <p:attrNameLst>
                                          <p:attrName>style.visibility</p:attrName>
                                        </p:attrNameLst>
                                      </p:cBhvr>
                                      <p:to>
                                        <p:strVal val="visible"/>
                                      </p:to>
                                    </p:set>
                                  </p:childTnLst>
                                </p:cTn>
                              </p:par>
                            </p:childTnLst>
                          </p:cTn>
                        </p:par>
                        <p:par>
                          <p:cTn id="70" fill="hold">
                            <p:stCondLst>
                              <p:cond delay="2200"/>
                            </p:stCondLst>
                            <p:childTnLst>
                              <p:par>
                                <p:cTn id="71" presetID="1" presetClass="entr" presetSubtype="0" fill="hold" grpId="0" nodeType="afterEffect">
                                  <p:stCondLst>
                                    <p:cond delay="100"/>
                                  </p:stCondLst>
                                  <p:childTnLst>
                                    <p:set>
                                      <p:cBhvr>
                                        <p:cTn id="72" dur="1" fill="hold">
                                          <p:stCondLst>
                                            <p:cond delay="0"/>
                                          </p:stCondLst>
                                        </p:cTn>
                                        <p:tgtEl>
                                          <p:spTgt spid="27"/>
                                        </p:tgtEl>
                                        <p:attrNameLst>
                                          <p:attrName>style.visibility</p:attrName>
                                        </p:attrNameLst>
                                      </p:cBhvr>
                                      <p:to>
                                        <p:strVal val="visible"/>
                                      </p:to>
                                    </p:set>
                                  </p:childTnLst>
                                </p:cTn>
                              </p:par>
                            </p:childTnLst>
                          </p:cTn>
                        </p:par>
                        <p:par>
                          <p:cTn id="73" fill="hold">
                            <p:stCondLst>
                              <p:cond delay="2300"/>
                            </p:stCondLst>
                            <p:childTnLst>
                              <p:par>
                                <p:cTn id="74" presetID="1" presetClass="entr" presetSubtype="0" fill="hold" grpId="0" nodeType="afterEffect">
                                  <p:stCondLst>
                                    <p:cond delay="100"/>
                                  </p:stCondLst>
                                  <p:childTnLst>
                                    <p:set>
                                      <p:cBhvr>
                                        <p:cTn id="75" dur="1" fill="hold">
                                          <p:stCondLst>
                                            <p:cond delay="0"/>
                                          </p:stCondLst>
                                        </p:cTn>
                                        <p:tgtEl>
                                          <p:spTgt spid="29"/>
                                        </p:tgtEl>
                                        <p:attrNameLst>
                                          <p:attrName>style.visibility</p:attrName>
                                        </p:attrNameLst>
                                      </p:cBhvr>
                                      <p:to>
                                        <p:strVal val="visible"/>
                                      </p:to>
                                    </p:set>
                                  </p:childTnLst>
                                </p:cTn>
                              </p:par>
                            </p:childTnLst>
                          </p:cTn>
                        </p:par>
                        <p:par>
                          <p:cTn id="76" fill="hold">
                            <p:stCondLst>
                              <p:cond delay="2400"/>
                            </p:stCondLst>
                            <p:childTnLst>
                              <p:par>
                                <p:cTn id="77" presetID="1" presetClass="entr" presetSubtype="0" fill="hold" grpId="0" nodeType="afterEffect">
                                  <p:stCondLst>
                                    <p:cond delay="100"/>
                                  </p:stCondLst>
                                  <p:childTnLst>
                                    <p:set>
                                      <p:cBhvr>
                                        <p:cTn id="78" dur="1" fill="hold">
                                          <p:stCondLst>
                                            <p:cond delay="0"/>
                                          </p:stCondLst>
                                        </p:cTn>
                                        <p:tgtEl>
                                          <p:spTgt spid="33"/>
                                        </p:tgtEl>
                                        <p:attrNameLst>
                                          <p:attrName>style.visibility</p:attrName>
                                        </p:attrNameLst>
                                      </p:cBhvr>
                                      <p:to>
                                        <p:strVal val="visible"/>
                                      </p:to>
                                    </p:set>
                                  </p:childTnLst>
                                </p:cTn>
                              </p:par>
                            </p:childTnLst>
                          </p:cTn>
                        </p:par>
                        <p:par>
                          <p:cTn id="79" fill="hold">
                            <p:stCondLst>
                              <p:cond delay="2500"/>
                            </p:stCondLst>
                            <p:childTnLst>
                              <p:par>
                                <p:cTn id="80" presetID="1" presetClass="entr" presetSubtype="0" fill="hold" grpId="0" nodeType="afterEffect">
                                  <p:stCondLst>
                                    <p:cond delay="100"/>
                                  </p:stCondLst>
                                  <p:childTnLst>
                                    <p:set>
                                      <p:cBhvr>
                                        <p:cTn id="81" dur="1" fill="hold">
                                          <p:stCondLst>
                                            <p:cond delay="0"/>
                                          </p:stCondLst>
                                        </p:cTn>
                                        <p:tgtEl>
                                          <p:spTgt spid="34"/>
                                        </p:tgtEl>
                                        <p:attrNameLst>
                                          <p:attrName>style.visibility</p:attrName>
                                        </p:attrNameLst>
                                      </p:cBhvr>
                                      <p:to>
                                        <p:strVal val="visible"/>
                                      </p:to>
                                    </p:set>
                                  </p:childTnLst>
                                </p:cTn>
                              </p:par>
                            </p:childTnLst>
                          </p:cTn>
                        </p:par>
                        <p:par>
                          <p:cTn id="82" fill="hold">
                            <p:stCondLst>
                              <p:cond delay="2600"/>
                            </p:stCondLst>
                            <p:childTnLst>
                              <p:par>
                                <p:cTn id="83" presetID="1" presetClass="entr" presetSubtype="0" fill="hold" grpId="0" nodeType="afterEffect">
                                  <p:stCondLst>
                                    <p:cond delay="100"/>
                                  </p:stCondLst>
                                  <p:childTnLst>
                                    <p:set>
                                      <p:cBhvr>
                                        <p:cTn id="84" dur="1" fill="hold">
                                          <p:stCondLst>
                                            <p:cond delay="0"/>
                                          </p:stCondLst>
                                        </p:cTn>
                                        <p:tgtEl>
                                          <p:spTgt spid="35"/>
                                        </p:tgtEl>
                                        <p:attrNameLst>
                                          <p:attrName>style.visibility</p:attrName>
                                        </p:attrNameLst>
                                      </p:cBhvr>
                                      <p:to>
                                        <p:strVal val="visible"/>
                                      </p:to>
                                    </p:set>
                                  </p:childTnLst>
                                </p:cTn>
                              </p:par>
                            </p:childTnLst>
                          </p:cTn>
                        </p:par>
                        <p:par>
                          <p:cTn id="85" fill="hold">
                            <p:stCondLst>
                              <p:cond delay="2700"/>
                            </p:stCondLst>
                            <p:childTnLst>
                              <p:par>
                                <p:cTn id="86" presetID="1" presetClass="entr" presetSubtype="0" fill="hold" grpId="0" nodeType="afterEffect">
                                  <p:stCondLst>
                                    <p:cond delay="100"/>
                                  </p:stCondLst>
                                  <p:childTnLst>
                                    <p:set>
                                      <p:cBhvr>
                                        <p:cTn id="87" dur="1" fill="hold">
                                          <p:stCondLst>
                                            <p:cond delay="0"/>
                                          </p:stCondLst>
                                        </p:cTn>
                                        <p:tgtEl>
                                          <p:spTgt spid="36"/>
                                        </p:tgtEl>
                                        <p:attrNameLst>
                                          <p:attrName>style.visibility</p:attrName>
                                        </p:attrNameLst>
                                      </p:cBhvr>
                                      <p:to>
                                        <p:strVal val="visible"/>
                                      </p:to>
                                    </p:set>
                                  </p:childTnLst>
                                </p:cTn>
                              </p:par>
                            </p:childTnLst>
                          </p:cTn>
                        </p:par>
                        <p:par>
                          <p:cTn id="88" fill="hold">
                            <p:stCondLst>
                              <p:cond delay="2800"/>
                            </p:stCondLst>
                            <p:childTnLst>
                              <p:par>
                                <p:cTn id="89" presetID="1" presetClass="entr" presetSubtype="0" fill="hold" grpId="0" nodeType="afterEffect">
                                  <p:stCondLst>
                                    <p:cond delay="100"/>
                                  </p:stCondLst>
                                  <p:childTnLst>
                                    <p:set>
                                      <p:cBhvr>
                                        <p:cTn id="90" dur="1" fill="hold">
                                          <p:stCondLst>
                                            <p:cond delay="0"/>
                                          </p:stCondLst>
                                        </p:cTn>
                                        <p:tgtEl>
                                          <p:spTgt spid="37"/>
                                        </p:tgtEl>
                                        <p:attrNameLst>
                                          <p:attrName>style.visibility</p:attrName>
                                        </p:attrNameLst>
                                      </p:cBhvr>
                                      <p:to>
                                        <p:strVal val="visible"/>
                                      </p:to>
                                    </p:set>
                                  </p:childTnLst>
                                </p:cTn>
                              </p:par>
                            </p:childTnLst>
                          </p:cTn>
                        </p:par>
                        <p:par>
                          <p:cTn id="91" fill="hold">
                            <p:stCondLst>
                              <p:cond delay="2900"/>
                            </p:stCondLst>
                            <p:childTnLst>
                              <p:par>
                                <p:cTn id="92" presetID="1" presetClass="entr" presetSubtype="0" fill="hold" grpId="0" nodeType="afterEffect">
                                  <p:stCondLst>
                                    <p:cond delay="100"/>
                                  </p:stCondLst>
                                  <p:childTnLst>
                                    <p:set>
                                      <p:cBhvr>
                                        <p:cTn id="9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5" grpId="0"/>
      <p:bldP spid="28" grpId="0"/>
      <p:bldP spid="30" grpId="0"/>
      <p:bldP spid="31" grpId="0"/>
      <p:bldP spid="32" grpId="0"/>
      <p:bldP spid="27" grpId="0"/>
      <p:bldP spid="29" grpId="0"/>
      <p:bldP spid="33" grpId="0"/>
      <p:bldP spid="34" grpId="0"/>
      <p:bldP spid="35" grpId="0"/>
      <p:bldP spid="36" grpId="0"/>
      <p:bldP spid="37" grpId="0"/>
      <p:bldP spid="3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67E1DD-9353-4895-AB30-59631E6FE69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88E79068-441A-4864-BF27-F540F9D1C028}"/>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1A1811CC-0475-4B4D-9F38-A7D858F19DC3}"/>
              </a:ext>
            </a:extLst>
          </p:cNvPr>
          <p:cNvSpPr>
            <a:spLocks noGrp="1"/>
          </p:cNvSpPr>
          <p:nvPr>
            <p:ph type="sldNum" sz="quarter" idx="10"/>
          </p:nvPr>
        </p:nvSpPr>
        <p:spPr/>
        <p:txBody>
          <a:bodyPr/>
          <a:lstStyle/>
          <a:p>
            <a:pPr>
              <a:defRPr/>
            </a:pPr>
            <a:fld id="{B588FE46-BA7F-4104-91FE-E38DF1A09F1E}" type="slidenum">
              <a:rPr lang="en-US" altLang="ko-KR" smtClean="0"/>
              <a:pPr>
                <a:defRPr/>
              </a:pPr>
              <a:t>61</a:t>
            </a:fld>
            <a:endParaRPr lang="en-US" altLang="ko-KR" dirty="0"/>
          </a:p>
        </p:txBody>
      </p:sp>
      <p:pic>
        <p:nvPicPr>
          <p:cNvPr id="6" name="그림 5">
            <a:extLst>
              <a:ext uri="{FF2B5EF4-FFF2-40B4-BE49-F238E27FC236}">
                <a16:creationId xmlns:a16="http://schemas.microsoft.com/office/drawing/2014/main" id="{2E831447-C608-493F-BFAD-BE612CB2A3F3}"/>
              </a:ext>
            </a:extLst>
          </p:cNvPr>
          <p:cNvPicPr>
            <a:picLocks noChangeAspect="1"/>
          </p:cNvPicPr>
          <p:nvPr/>
        </p:nvPicPr>
        <p:blipFill>
          <a:blip r:embed="rId2"/>
          <a:stretch>
            <a:fillRect/>
          </a:stretch>
        </p:blipFill>
        <p:spPr>
          <a:xfrm>
            <a:off x="923231" y="0"/>
            <a:ext cx="7297538" cy="6858000"/>
          </a:xfrm>
          <a:prstGeom prst="rect">
            <a:avLst/>
          </a:prstGeom>
        </p:spPr>
      </p:pic>
    </p:spTree>
    <p:extLst>
      <p:ext uri="{BB962C8B-B14F-4D97-AF65-F5344CB8AC3E}">
        <p14:creationId xmlns:p14="http://schemas.microsoft.com/office/powerpoint/2010/main" val="22037939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090136-A2B0-4004-BFE6-9B6172D906A3}"/>
              </a:ext>
            </a:extLst>
          </p:cNvPr>
          <p:cNvSpPr>
            <a:spLocks noGrp="1"/>
          </p:cNvSpPr>
          <p:nvPr>
            <p:ph type="title"/>
          </p:nvPr>
        </p:nvSpPr>
        <p:spPr/>
        <p:txBody>
          <a:bodyPr/>
          <a:lstStyle/>
          <a:p>
            <a:r>
              <a:rPr lang="en-US" altLang="ko-KR" dirty="0"/>
              <a:t>Relation to Underlying Density</a:t>
            </a:r>
            <a:endParaRPr lang="ko-KR" altLang="en-US" dirty="0"/>
          </a:p>
        </p:txBody>
      </p:sp>
      <p:sp>
        <p:nvSpPr>
          <p:cNvPr id="3" name="내용 개체 틀 2">
            <a:extLst>
              <a:ext uri="{FF2B5EF4-FFF2-40B4-BE49-F238E27FC236}">
                <a16:creationId xmlns:a16="http://schemas.microsoft.com/office/drawing/2014/main" id="{DA3AC5A6-A246-42F0-A171-8EE3AB491E36}"/>
              </a:ext>
            </a:extLst>
          </p:cNvPr>
          <p:cNvSpPr>
            <a:spLocks noGrp="1"/>
          </p:cNvSpPr>
          <p:nvPr>
            <p:ph idx="1"/>
          </p:nvPr>
        </p:nvSpPr>
        <p:spPr/>
        <p:txBody>
          <a:bodyPr/>
          <a:lstStyle/>
          <a:p>
            <a:r>
              <a:rPr lang="en-US" altLang="ko-KR" dirty="0"/>
              <a:t>Denoising with Gaussian Noise</a:t>
            </a:r>
            <a:endParaRPr lang="ko-KR" altLang="en-US" dirty="0"/>
          </a:p>
        </p:txBody>
      </p:sp>
      <p:sp>
        <p:nvSpPr>
          <p:cNvPr id="4" name="슬라이드 번호 개체 틀 3">
            <a:extLst>
              <a:ext uri="{FF2B5EF4-FFF2-40B4-BE49-F238E27FC236}">
                <a16:creationId xmlns:a16="http://schemas.microsoft.com/office/drawing/2014/main" id="{A74B1297-6A63-49C3-9C66-A251AC5AD181}"/>
              </a:ext>
            </a:extLst>
          </p:cNvPr>
          <p:cNvSpPr>
            <a:spLocks noGrp="1"/>
          </p:cNvSpPr>
          <p:nvPr>
            <p:ph type="sldNum" sz="quarter" idx="10"/>
          </p:nvPr>
        </p:nvSpPr>
        <p:spPr/>
        <p:txBody>
          <a:bodyPr/>
          <a:lstStyle/>
          <a:p>
            <a:pPr>
              <a:defRPr/>
            </a:pPr>
            <a:fld id="{B588FE46-BA7F-4104-91FE-E38DF1A09F1E}" type="slidenum">
              <a:rPr lang="en-US" altLang="ko-KR" smtClean="0"/>
              <a:pPr>
                <a:defRPr/>
              </a:pPr>
              <a:t>62</a:t>
            </a:fld>
            <a:endParaRPr lang="en-US" altLang="ko-KR" dirty="0"/>
          </a:p>
        </p:txBody>
      </p:sp>
      <p:graphicFrame>
        <p:nvGraphicFramePr>
          <p:cNvPr id="7" name="Object 3">
            <a:extLst>
              <a:ext uri="{FF2B5EF4-FFF2-40B4-BE49-F238E27FC236}">
                <a16:creationId xmlns:a16="http://schemas.microsoft.com/office/drawing/2014/main" id="{AC0299AD-DD56-44AB-BB8F-118F651CEEE6}"/>
              </a:ext>
            </a:extLst>
          </p:cNvPr>
          <p:cNvGraphicFramePr>
            <a:graphicFrameLocks noChangeAspect="1"/>
          </p:cNvGraphicFramePr>
          <p:nvPr>
            <p:extLst>
              <p:ext uri="{D42A27DB-BD31-4B8C-83A1-F6EECF244321}">
                <p14:modId xmlns:p14="http://schemas.microsoft.com/office/powerpoint/2010/main" val="1585911805"/>
              </p:ext>
            </p:extLst>
          </p:nvPr>
        </p:nvGraphicFramePr>
        <p:xfrm>
          <a:off x="4495800" y="3243184"/>
          <a:ext cx="3178175" cy="817563"/>
        </p:xfrm>
        <a:graphic>
          <a:graphicData uri="http://schemas.openxmlformats.org/presentationml/2006/ole">
            <mc:AlternateContent xmlns:mc="http://schemas.openxmlformats.org/markup-compatibility/2006">
              <mc:Choice xmlns:v="urn:schemas-microsoft-com:vml" Requires="v">
                <p:oleObj spid="_x0000_s7206" name="Formula" r:id="rId3" imgW="1180080" imgH="298800" progId="Equation.Ribbit">
                  <p:embed/>
                </p:oleObj>
              </mc:Choice>
              <mc:Fallback>
                <p:oleObj name="Formula" r:id="rId3" imgW="1180080" imgH="298800" progId="Equation.Ribbit">
                  <p:embed/>
                  <p:pic>
                    <p:nvPicPr>
                      <p:cNvPr id="5" name="Object 3">
                        <a:extLst>
                          <a:ext uri="{FF2B5EF4-FFF2-40B4-BE49-F238E27FC236}">
                            <a16:creationId xmlns:a16="http://schemas.microsoft.com/office/drawing/2014/main" id="{3C869758-510C-4577-946D-A6836B3DCF7A}"/>
                          </a:ext>
                        </a:extLst>
                      </p:cNvPr>
                      <p:cNvPicPr>
                        <a:picLocks noChangeAspect="1" noChangeArrowheads="1"/>
                      </p:cNvPicPr>
                      <p:nvPr/>
                    </p:nvPicPr>
                    <p:blipFill>
                      <a:blip r:embed="rId4"/>
                      <a:srcRect/>
                      <a:stretch>
                        <a:fillRect/>
                      </a:stretch>
                    </p:blipFill>
                    <p:spPr bwMode="auto">
                      <a:xfrm>
                        <a:off x="4495800" y="3243184"/>
                        <a:ext cx="3178175" cy="817563"/>
                      </a:xfrm>
                      <a:prstGeom prst="rect">
                        <a:avLst/>
                      </a:prstGeom>
                      <a:noFill/>
                    </p:spPr>
                  </p:pic>
                </p:oleObj>
              </mc:Fallback>
            </mc:AlternateContent>
          </a:graphicData>
        </a:graphic>
      </p:graphicFrame>
      <p:cxnSp>
        <p:nvCxnSpPr>
          <p:cNvPr id="8" name="직선 화살표 연결선 7">
            <a:extLst>
              <a:ext uri="{FF2B5EF4-FFF2-40B4-BE49-F238E27FC236}">
                <a16:creationId xmlns:a16="http://schemas.microsoft.com/office/drawing/2014/main" id="{F55168A6-A8D0-4348-B9F1-12609625B6DE}"/>
              </a:ext>
            </a:extLst>
          </p:cNvPr>
          <p:cNvCxnSpPr/>
          <p:nvPr/>
        </p:nvCxnSpPr>
        <p:spPr bwMode="auto">
          <a:xfrm flipH="1">
            <a:off x="7141029" y="2961559"/>
            <a:ext cx="152400" cy="304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EF326A68-BB5E-43BA-B244-0FCEC5FB35F5}"/>
              </a:ext>
            </a:extLst>
          </p:cNvPr>
          <p:cNvSpPr txBox="1"/>
          <p:nvPr/>
        </p:nvSpPr>
        <p:spPr>
          <a:xfrm>
            <a:off x="7293429" y="2448796"/>
            <a:ext cx="1828800" cy="707886"/>
          </a:xfrm>
          <a:prstGeom prst="rect">
            <a:avLst/>
          </a:prstGeom>
          <a:noFill/>
        </p:spPr>
        <p:txBody>
          <a:bodyPr wrap="square" rtlCol="0">
            <a:spAutoFit/>
          </a:bodyPr>
          <a:lstStyle/>
          <a:p>
            <a:r>
              <a:rPr lang="en-US" altLang="ko-KR" sz="2000" dirty="0"/>
              <a:t>Underlying density function</a:t>
            </a:r>
            <a:endParaRPr lang="ko-KR" altLang="en-US" sz="2000" dirty="0"/>
          </a:p>
        </p:txBody>
      </p:sp>
      <p:sp>
        <p:nvSpPr>
          <p:cNvPr id="10" name="TextBox 9">
            <a:extLst>
              <a:ext uri="{FF2B5EF4-FFF2-40B4-BE49-F238E27FC236}">
                <a16:creationId xmlns:a16="http://schemas.microsoft.com/office/drawing/2014/main" id="{97E61138-C562-4FE2-B1BB-ECAD80ACE1C2}"/>
              </a:ext>
            </a:extLst>
          </p:cNvPr>
          <p:cNvSpPr txBox="1"/>
          <p:nvPr/>
        </p:nvSpPr>
        <p:spPr>
          <a:xfrm>
            <a:off x="1707924" y="2104837"/>
            <a:ext cx="1828800" cy="1015663"/>
          </a:xfrm>
          <a:prstGeom prst="rect">
            <a:avLst/>
          </a:prstGeom>
          <a:noFill/>
        </p:spPr>
        <p:txBody>
          <a:bodyPr wrap="square" rtlCol="0">
            <a:spAutoFit/>
          </a:bodyPr>
          <a:lstStyle/>
          <a:p>
            <a:r>
              <a:rPr lang="en-US" altLang="ko-KR" sz="2000" dirty="0"/>
              <a:t>Output of denoising autoencoder</a:t>
            </a:r>
            <a:endParaRPr lang="ko-KR" altLang="en-US" sz="2000" dirty="0"/>
          </a:p>
        </p:txBody>
      </p:sp>
      <p:cxnSp>
        <p:nvCxnSpPr>
          <p:cNvPr id="11" name="직선 화살표 연결선 10">
            <a:extLst>
              <a:ext uri="{FF2B5EF4-FFF2-40B4-BE49-F238E27FC236}">
                <a16:creationId xmlns:a16="http://schemas.microsoft.com/office/drawing/2014/main" id="{37E25A97-6344-4230-B2B6-61E0ACE868F0}"/>
              </a:ext>
            </a:extLst>
          </p:cNvPr>
          <p:cNvCxnSpPr>
            <a:cxnSpLocks/>
          </p:cNvCxnSpPr>
          <p:nvPr/>
        </p:nvCxnSpPr>
        <p:spPr bwMode="auto">
          <a:xfrm>
            <a:off x="2971800" y="2540168"/>
            <a:ext cx="1524000" cy="96110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3" name="TextBox 12">
            <a:extLst>
              <a:ext uri="{FF2B5EF4-FFF2-40B4-BE49-F238E27FC236}">
                <a16:creationId xmlns:a16="http://schemas.microsoft.com/office/drawing/2014/main" id="{1BE61A55-8AA6-4058-91BD-C4B797751AB3}"/>
              </a:ext>
            </a:extLst>
          </p:cNvPr>
          <p:cNvSpPr txBox="1"/>
          <p:nvPr/>
        </p:nvSpPr>
        <p:spPr>
          <a:xfrm>
            <a:off x="1781175" y="5278393"/>
            <a:ext cx="1828800" cy="1015663"/>
          </a:xfrm>
          <a:prstGeom prst="rect">
            <a:avLst/>
          </a:prstGeom>
          <a:noFill/>
        </p:spPr>
        <p:txBody>
          <a:bodyPr wrap="square" rtlCol="0">
            <a:spAutoFit/>
          </a:bodyPr>
          <a:lstStyle/>
          <a:p>
            <a:r>
              <a:rPr lang="en-US" altLang="ko-KR" sz="2000" dirty="0"/>
              <a:t>Input of denoising autoencoder</a:t>
            </a:r>
            <a:endParaRPr lang="ko-KR" altLang="en-US" sz="2000" dirty="0"/>
          </a:p>
        </p:txBody>
      </p:sp>
      <p:cxnSp>
        <p:nvCxnSpPr>
          <p:cNvPr id="14" name="직선 화살표 연결선 13">
            <a:extLst>
              <a:ext uri="{FF2B5EF4-FFF2-40B4-BE49-F238E27FC236}">
                <a16:creationId xmlns:a16="http://schemas.microsoft.com/office/drawing/2014/main" id="{B185C5F2-1589-485A-A699-6F43B495E4FC}"/>
              </a:ext>
            </a:extLst>
          </p:cNvPr>
          <p:cNvCxnSpPr>
            <a:cxnSpLocks/>
          </p:cNvCxnSpPr>
          <p:nvPr/>
        </p:nvCxnSpPr>
        <p:spPr bwMode="auto">
          <a:xfrm flipV="1">
            <a:off x="2864076" y="3886200"/>
            <a:ext cx="2696923" cy="15504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사각형: 둥근 모서리 15">
            <a:extLst>
              <a:ext uri="{FF2B5EF4-FFF2-40B4-BE49-F238E27FC236}">
                <a16:creationId xmlns:a16="http://schemas.microsoft.com/office/drawing/2014/main" id="{B6376D13-F92B-417E-B1CD-A7B5662B7A90}"/>
              </a:ext>
            </a:extLst>
          </p:cNvPr>
          <p:cNvSpPr/>
          <p:nvPr/>
        </p:nvSpPr>
        <p:spPr bwMode="auto">
          <a:xfrm>
            <a:off x="611201" y="4822405"/>
            <a:ext cx="2130398" cy="439158"/>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1143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chemeClr val="tx1"/>
                </a:solidFill>
                <a:effectLst/>
                <a:latin typeface="Times" pitchFamily="8" charset="0"/>
              </a:rPr>
              <a:t>   Input Layer</a:t>
            </a:r>
            <a:endParaRPr kumimoji="0" lang="ko-KR" altLang="en-US" sz="2000" b="0" i="0" u="none" strike="noStrike" cap="none" normalizeH="0" baseline="0" dirty="0">
              <a:ln>
                <a:noFill/>
              </a:ln>
              <a:solidFill>
                <a:schemeClr val="tx1"/>
              </a:solidFill>
              <a:effectLst/>
              <a:latin typeface="Times" pitchFamily="8" charset="0"/>
            </a:endParaRPr>
          </a:p>
        </p:txBody>
      </p:sp>
      <p:sp>
        <p:nvSpPr>
          <p:cNvPr id="17" name="사각형: 둥근 모서리 16">
            <a:extLst>
              <a:ext uri="{FF2B5EF4-FFF2-40B4-BE49-F238E27FC236}">
                <a16:creationId xmlns:a16="http://schemas.microsoft.com/office/drawing/2014/main" id="{427FE6F0-F985-400C-BE57-6CE83FCC9C49}"/>
              </a:ext>
            </a:extLst>
          </p:cNvPr>
          <p:cNvSpPr/>
          <p:nvPr/>
        </p:nvSpPr>
        <p:spPr bwMode="auto">
          <a:xfrm>
            <a:off x="956582" y="4035825"/>
            <a:ext cx="1408099" cy="439158"/>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1143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ko-KR" sz="1600" b="0" i="0" u="none" strike="noStrike" cap="none" normalizeH="0" baseline="0" dirty="0">
                <a:ln>
                  <a:noFill/>
                </a:ln>
                <a:solidFill>
                  <a:schemeClr val="tx1"/>
                </a:solidFill>
                <a:effectLst/>
                <a:latin typeface="Times" pitchFamily="8" charset="0"/>
              </a:rPr>
              <a:t>Hidden Layer</a:t>
            </a:r>
            <a:endParaRPr kumimoji="0" lang="ko-KR" altLang="en-US" sz="1600" b="0" i="0" u="none" strike="noStrike" cap="none" normalizeH="0" baseline="0" dirty="0">
              <a:ln>
                <a:noFill/>
              </a:ln>
              <a:solidFill>
                <a:schemeClr val="tx1"/>
              </a:solidFill>
              <a:effectLst/>
              <a:latin typeface="Times" pitchFamily="8" charset="0"/>
            </a:endParaRPr>
          </a:p>
        </p:txBody>
      </p:sp>
      <p:sp>
        <p:nvSpPr>
          <p:cNvPr id="18" name="사각형: 둥근 모서리 17">
            <a:extLst>
              <a:ext uri="{FF2B5EF4-FFF2-40B4-BE49-F238E27FC236}">
                <a16:creationId xmlns:a16="http://schemas.microsoft.com/office/drawing/2014/main" id="{6C94FA91-D889-4925-B35D-F2D977FC85C6}"/>
              </a:ext>
            </a:extLst>
          </p:cNvPr>
          <p:cNvSpPr/>
          <p:nvPr/>
        </p:nvSpPr>
        <p:spPr bwMode="auto">
          <a:xfrm>
            <a:off x="609600" y="3242356"/>
            <a:ext cx="2130398" cy="439158"/>
          </a:xfrm>
          <a:prstGeom prst="roundRect">
            <a:avLst/>
          </a:prstGeom>
          <a:solidFill>
            <a:srgbClr val="FFC000"/>
          </a:solidFill>
          <a:ln w="9525" cap="flat" cmpd="sng" algn="ctr">
            <a:solidFill>
              <a:schemeClr val="tx1"/>
            </a:solidFill>
            <a:prstDash val="solid"/>
            <a:round/>
            <a:headEnd type="none" w="med" len="med"/>
            <a:tailEnd type="none" w="med" len="med"/>
          </a:ln>
          <a:effectLst>
            <a:outerShdw blurRad="50800" dist="1143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altLang="ko-KR" sz="2000" b="0" i="0" u="none" strike="noStrike" cap="none" normalizeH="0" baseline="0" dirty="0">
                <a:ln>
                  <a:noFill/>
                </a:ln>
                <a:solidFill>
                  <a:schemeClr val="tx1"/>
                </a:solidFill>
                <a:effectLst/>
                <a:latin typeface="Times" pitchFamily="8" charset="0"/>
              </a:rPr>
              <a:t>Output Layer</a:t>
            </a:r>
            <a:endParaRPr kumimoji="0" lang="ko-KR" altLang="en-US" sz="2000" b="0" i="0" u="none" strike="noStrike" cap="none" normalizeH="0" baseline="0" dirty="0">
              <a:ln>
                <a:noFill/>
              </a:ln>
              <a:solidFill>
                <a:schemeClr val="tx1"/>
              </a:solidFill>
              <a:effectLst/>
              <a:latin typeface="Times" pitchFamily="8" charset="0"/>
            </a:endParaRPr>
          </a:p>
        </p:txBody>
      </p:sp>
      <p:cxnSp>
        <p:nvCxnSpPr>
          <p:cNvPr id="19" name="직선 화살표 연결선 18">
            <a:extLst>
              <a:ext uri="{FF2B5EF4-FFF2-40B4-BE49-F238E27FC236}">
                <a16:creationId xmlns:a16="http://schemas.microsoft.com/office/drawing/2014/main" id="{237EA4DA-84D2-4460-8BEC-50CCB04E1725}"/>
              </a:ext>
            </a:extLst>
          </p:cNvPr>
          <p:cNvCxnSpPr>
            <a:cxnSpLocks/>
            <a:stCxn id="17" idx="0"/>
            <a:endCxn id="18" idx="2"/>
          </p:cNvCxnSpPr>
          <p:nvPr/>
        </p:nvCxnSpPr>
        <p:spPr bwMode="auto">
          <a:xfrm flipV="1">
            <a:off x="1660632" y="3681514"/>
            <a:ext cx="14167" cy="3543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직선 화살표 연결선 22">
            <a:extLst>
              <a:ext uri="{FF2B5EF4-FFF2-40B4-BE49-F238E27FC236}">
                <a16:creationId xmlns:a16="http://schemas.microsoft.com/office/drawing/2014/main" id="{8514E230-1F58-45B7-80B7-7D566A759995}"/>
              </a:ext>
            </a:extLst>
          </p:cNvPr>
          <p:cNvCxnSpPr>
            <a:cxnSpLocks/>
          </p:cNvCxnSpPr>
          <p:nvPr/>
        </p:nvCxnSpPr>
        <p:spPr bwMode="auto">
          <a:xfrm flipV="1">
            <a:off x="1646464" y="4471539"/>
            <a:ext cx="14167" cy="3543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26" name="Object 3">
            <a:extLst>
              <a:ext uri="{FF2B5EF4-FFF2-40B4-BE49-F238E27FC236}">
                <a16:creationId xmlns:a16="http://schemas.microsoft.com/office/drawing/2014/main" id="{BB50B61B-7933-4876-BFB5-AB6CF4110E80}"/>
              </a:ext>
            </a:extLst>
          </p:cNvPr>
          <p:cNvGraphicFramePr>
            <a:graphicFrameLocks noChangeAspect="1"/>
          </p:cNvGraphicFramePr>
          <p:nvPr>
            <p:extLst>
              <p:ext uri="{D42A27DB-BD31-4B8C-83A1-F6EECF244321}">
                <p14:modId xmlns:p14="http://schemas.microsoft.com/office/powerpoint/2010/main" val="941119384"/>
              </p:ext>
            </p:extLst>
          </p:nvPr>
        </p:nvGraphicFramePr>
        <p:xfrm>
          <a:off x="2238522" y="4945690"/>
          <a:ext cx="199878" cy="285937"/>
        </p:xfrm>
        <a:graphic>
          <a:graphicData uri="http://schemas.openxmlformats.org/presentationml/2006/ole">
            <mc:AlternateContent xmlns:mc="http://schemas.openxmlformats.org/markup-compatibility/2006">
              <mc:Choice xmlns:v="urn:schemas-microsoft-com:vml" Requires="v">
                <p:oleObj spid="_x0000_s7207" name="Formula" r:id="rId5" imgW="83880" imgH="118440" progId="Equation.Ribbit">
                  <p:embed/>
                </p:oleObj>
              </mc:Choice>
              <mc:Fallback>
                <p:oleObj name="Formula" r:id="rId5" imgW="83880" imgH="118440" progId="Equation.Ribbit">
                  <p:embed/>
                  <p:pic>
                    <p:nvPicPr>
                      <p:cNvPr id="7" name="Object 3">
                        <a:extLst>
                          <a:ext uri="{FF2B5EF4-FFF2-40B4-BE49-F238E27FC236}">
                            <a16:creationId xmlns:a16="http://schemas.microsoft.com/office/drawing/2014/main" id="{AC0299AD-DD56-44AB-BB8F-118F651CEEE6}"/>
                          </a:ext>
                        </a:extLst>
                      </p:cNvPr>
                      <p:cNvPicPr>
                        <a:picLocks noChangeAspect="1" noChangeArrowheads="1"/>
                      </p:cNvPicPr>
                      <p:nvPr/>
                    </p:nvPicPr>
                    <p:blipFill>
                      <a:blip r:embed="rId6"/>
                      <a:srcRect/>
                      <a:stretch>
                        <a:fillRect/>
                      </a:stretch>
                    </p:blipFill>
                    <p:spPr bwMode="auto">
                      <a:xfrm>
                        <a:off x="2238522" y="4945690"/>
                        <a:ext cx="199878" cy="285937"/>
                      </a:xfrm>
                      <a:prstGeom prst="rect">
                        <a:avLst/>
                      </a:prstGeom>
                      <a:noFill/>
                    </p:spPr>
                  </p:pic>
                </p:oleObj>
              </mc:Fallback>
            </mc:AlternateContent>
          </a:graphicData>
        </a:graphic>
      </p:graphicFrame>
      <p:graphicFrame>
        <p:nvGraphicFramePr>
          <p:cNvPr id="27" name="Object 3">
            <a:extLst>
              <a:ext uri="{FF2B5EF4-FFF2-40B4-BE49-F238E27FC236}">
                <a16:creationId xmlns:a16="http://schemas.microsoft.com/office/drawing/2014/main" id="{9FBD0BCD-635B-4B1D-8C13-0F7D463AC77E}"/>
              </a:ext>
            </a:extLst>
          </p:cNvPr>
          <p:cNvGraphicFramePr>
            <a:graphicFrameLocks noChangeAspect="1"/>
          </p:cNvGraphicFramePr>
          <p:nvPr>
            <p:extLst>
              <p:ext uri="{D42A27DB-BD31-4B8C-83A1-F6EECF244321}">
                <p14:modId xmlns:p14="http://schemas.microsoft.com/office/powerpoint/2010/main" val="993201489"/>
              </p:ext>
            </p:extLst>
          </p:nvPr>
        </p:nvGraphicFramePr>
        <p:xfrm>
          <a:off x="2157516" y="3297655"/>
          <a:ext cx="509484" cy="354311"/>
        </p:xfrm>
        <a:graphic>
          <a:graphicData uri="http://schemas.openxmlformats.org/presentationml/2006/ole">
            <mc:AlternateContent xmlns:mc="http://schemas.openxmlformats.org/markup-compatibility/2006">
              <mc:Choice xmlns:v="urn:schemas-microsoft-com:vml" Requires="v">
                <p:oleObj spid="_x0000_s7208" name="Formula" r:id="rId7" imgW="232560" imgH="158760" progId="Equation.Ribbit">
                  <p:embed/>
                </p:oleObj>
              </mc:Choice>
              <mc:Fallback>
                <p:oleObj name="Formula" r:id="rId7" imgW="232560" imgH="158760" progId="Equation.Ribbit">
                  <p:embed/>
                  <p:pic>
                    <p:nvPicPr>
                      <p:cNvPr id="26" name="Object 3">
                        <a:extLst>
                          <a:ext uri="{FF2B5EF4-FFF2-40B4-BE49-F238E27FC236}">
                            <a16:creationId xmlns:a16="http://schemas.microsoft.com/office/drawing/2014/main" id="{BB50B61B-7933-4876-BFB5-AB6CF4110E80}"/>
                          </a:ext>
                        </a:extLst>
                      </p:cNvPr>
                      <p:cNvPicPr>
                        <a:picLocks noChangeAspect="1" noChangeArrowheads="1"/>
                      </p:cNvPicPr>
                      <p:nvPr/>
                    </p:nvPicPr>
                    <p:blipFill>
                      <a:blip r:embed="rId8"/>
                      <a:srcRect/>
                      <a:stretch>
                        <a:fillRect/>
                      </a:stretch>
                    </p:blipFill>
                    <p:spPr bwMode="auto">
                      <a:xfrm>
                        <a:off x="2157516" y="3297655"/>
                        <a:ext cx="509484" cy="354311"/>
                      </a:xfrm>
                      <a:prstGeom prst="rect">
                        <a:avLst/>
                      </a:prstGeom>
                      <a:noFill/>
                    </p:spPr>
                  </p:pic>
                </p:oleObj>
              </mc:Fallback>
            </mc:AlternateContent>
          </a:graphicData>
        </a:graphic>
      </p:graphicFrame>
    </p:spTree>
    <p:extLst>
      <p:ext uri="{BB962C8B-B14F-4D97-AF65-F5344CB8AC3E}">
        <p14:creationId xmlns:p14="http://schemas.microsoft.com/office/powerpoint/2010/main" val="14597940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994D1015-3D6C-4473-92F7-D279127C35A9}"/>
              </a:ext>
            </a:extLst>
          </p:cNvPr>
          <p:cNvSpPr>
            <a:spLocks noGrp="1"/>
          </p:cNvSpPr>
          <p:nvPr>
            <p:ph type="sldNum" sz="quarter" idx="10"/>
          </p:nvPr>
        </p:nvSpPr>
        <p:spPr/>
        <p:txBody>
          <a:bodyPr/>
          <a:lstStyle/>
          <a:p>
            <a:pPr>
              <a:defRPr/>
            </a:pPr>
            <a:fld id="{B588FE46-BA7F-4104-91FE-E38DF1A09F1E}" type="slidenum">
              <a:rPr lang="en-US" altLang="ko-KR" smtClean="0"/>
              <a:pPr>
                <a:defRPr/>
              </a:pPr>
              <a:t>63</a:t>
            </a:fld>
            <a:endParaRPr lang="en-US" altLang="ko-KR" dirty="0"/>
          </a:p>
        </p:txBody>
      </p:sp>
      <p:pic>
        <p:nvPicPr>
          <p:cNvPr id="5" name="그림 4">
            <a:extLst>
              <a:ext uri="{FF2B5EF4-FFF2-40B4-BE49-F238E27FC236}">
                <a16:creationId xmlns:a16="http://schemas.microsoft.com/office/drawing/2014/main" id="{F36DE7A3-46B8-422A-B9B0-54840319D083}"/>
              </a:ext>
            </a:extLst>
          </p:cNvPr>
          <p:cNvPicPr>
            <a:picLocks noChangeAspect="1"/>
          </p:cNvPicPr>
          <p:nvPr/>
        </p:nvPicPr>
        <p:blipFill>
          <a:blip r:embed="rId2"/>
          <a:stretch>
            <a:fillRect/>
          </a:stretch>
        </p:blipFill>
        <p:spPr>
          <a:xfrm>
            <a:off x="1905000" y="1581042"/>
            <a:ext cx="5143500" cy="4015539"/>
          </a:xfrm>
          <a:prstGeom prst="rect">
            <a:avLst/>
          </a:prstGeom>
        </p:spPr>
      </p:pic>
      <p:pic>
        <p:nvPicPr>
          <p:cNvPr id="6" name="그림 5">
            <a:extLst>
              <a:ext uri="{FF2B5EF4-FFF2-40B4-BE49-F238E27FC236}">
                <a16:creationId xmlns:a16="http://schemas.microsoft.com/office/drawing/2014/main" id="{3039C30E-519C-4E03-9610-FD1ACA4EC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6724" y="685800"/>
            <a:ext cx="3033476" cy="802305"/>
          </a:xfrm>
          <a:prstGeom prst="rect">
            <a:avLst/>
          </a:prstGeom>
        </p:spPr>
      </p:pic>
    </p:spTree>
    <p:extLst>
      <p:ext uri="{BB962C8B-B14F-4D97-AF65-F5344CB8AC3E}">
        <p14:creationId xmlns:p14="http://schemas.microsoft.com/office/powerpoint/2010/main" val="100999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A77B5FC-F8C9-462B-9B80-C1CF772ED705}"/>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2DC4E948-11C3-4C1A-BD8B-20E246DF41D3}"/>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A5C9B9F7-393C-4A6E-8D90-80A0D975A0C0}"/>
              </a:ext>
            </a:extLst>
          </p:cNvPr>
          <p:cNvSpPr>
            <a:spLocks noGrp="1"/>
          </p:cNvSpPr>
          <p:nvPr>
            <p:ph type="sldNum" sz="quarter" idx="10"/>
          </p:nvPr>
        </p:nvSpPr>
        <p:spPr/>
        <p:txBody>
          <a:bodyPr/>
          <a:lstStyle/>
          <a:p>
            <a:pPr>
              <a:defRPr/>
            </a:pPr>
            <a:fld id="{B588FE46-BA7F-4104-91FE-E38DF1A09F1E}" type="slidenum">
              <a:rPr lang="en-US" altLang="ko-KR" smtClean="0"/>
              <a:pPr>
                <a:defRPr/>
              </a:pPr>
              <a:t>64</a:t>
            </a:fld>
            <a:endParaRPr lang="en-US" altLang="ko-KR" dirty="0"/>
          </a:p>
        </p:txBody>
      </p:sp>
      <p:pic>
        <p:nvPicPr>
          <p:cNvPr id="6" name="그림 5">
            <a:extLst>
              <a:ext uri="{FF2B5EF4-FFF2-40B4-BE49-F238E27FC236}">
                <a16:creationId xmlns:a16="http://schemas.microsoft.com/office/drawing/2014/main" id="{09861555-0A83-4359-AA73-5A8817EE2C54}"/>
              </a:ext>
            </a:extLst>
          </p:cNvPr>
          <p:cNvPicPr>
            <a:picLocks noChangeAspect="1"/>
          </p:cNvPicPr>
          <p:nvPr/>
        </p:nvPicPr>
        <p:blipFill>
          <a:blip r:embed="rId2"/>
          <a:stretch>
            <a:fillRect/>
          </a:stretch>
        </p:blipFill>
        <p:spPr>
          <a:xfrm>
            <a:off x="506493" y="0"/>
            <a:ext cx="8131013" cy="6858000"/>
          </a:xfrm>
          <a:prstGeom prst="rect">
            <a:avLst/>
          </a:prstGeom>
        </p:spPr>
      </p:pic>
    </p:spTree>
    <p:extLst>
      <p:ext uri="{BB962C8B-B14F-4D97-AF65-F5344CB8AC3E}">
        <p14:creationId xmlns:p14="http://schemas.microsoft.com/office/powerpoint/2010/main" val="19236618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AA3A7F-0E44-4665-948E-34FE69AA5029}"/>
              </a:ext>
            </a:extLst>
          </p:cNvPr>
          <p:cNvSpPr>
            <a:spLocks noGrp="1"/>
          </p:cNvSpPr>
          <p:nvPr>
            <p:ph type="title"/>
          </p:nvPr>
        </p:nvSpPr>
        <p:spPr/>
        <p:txBody>
          <a:bodyPr/>
          <a:lstStyle/>
          <a:p>
            <a:r>
              <a:rPr lang="en-US" altLang="ko-KR" dirty="0"/>
              <a:t>Relation to Underlying Density</a:t>
            </a:r>
            <a:endParaRPr lang="ko-KR" altLang="en-US" dirty="0"/>
          </a:p>
        </p:txBody>
      </p:sp>
      <p:sp>
        <p:nvSpPr>
          <p:cNvPr id="3" name="내용 개체 틀 2">
            <a:extLst>
              <a:ext uri="{FF2B5EF4-FFF2-40B4-BE49-F238E27FC236}">
                <a16:creationId xmlns:a16="http://schemas.microsoft.com/office/drawing/2014/main" id="{794680D3-506C-47CA-9BAA-2C85F1157A60}"/>
              </a:ext>
            </a:extLst>
          </p:cNvPr>
          <p:cNvSpPr>
            <a:spLocks noGrp="1"/>
          </p:cNvSpPr>
          <p:nvPr>
            <p:ph idx="1"/>
          </p:nvPr>
        </p:nvSpPr>
        <p:spPr/>
        <p:txBody>
          <a:bodyPr/>
          <a:lstStyle/>
          <a:p>
            <a:r>
              <a:rPr lang="en-US" altLang="ko-KR" dirty="0"/>
              <a:t>Do not believe posterior prediction</a:t>
            </a:r>
            <a:endParaRPr lang="ko-KR" altLang="en-US" dirty="0"/>
          </a:p>
        </p:txBody>
      </p:sp>
      <p:sp>
        <p:nvSpPr>
          <p:cNvPr id="4" name="슬라이드 번호 개체 틀 3">
            <a:extLst>
              <a:ext uri="{FF2B5EF4-FFF2-40B4-BE49-F238E27FC236}">
                <a16:creationId xmlns:a16="http://schemas.microsoft.com/office/drawing/2014/main" id="{EA4C4678-BB97-4A66-8A6F-A63442A030C1}"/>
              </a:ext>
            </a:extLst>
          </p:cNvPr>
          <p:cNvSpPr>
            <a:spLocks noGrp="1"/>
          </p:cNvSpPr>
          <p:nvPr>
            <p:ph type="sldNum" sz="quarter" idx="10"/>
          </p:nvPr>
        </p:nvSpPr>
        <p:spPr/>
        <p:txBody>
          <a:bodyPr/>
          <a:lstStyle/>
          <a:p>
            <a:pPr>
              <a:defRPr/>
            </a:pPr>
            <a:fld id="{B588FE46-BA7F-4104-91FE-E38DF1A09F1E}" type="slidenum">
              <a:rPr lang="en-US" altLang="ko-KR" smtClean="0"/>
              <a:pPr>
                <a:defRPr/>
              </a:pPr>
              <a:t>65</a:t>
            </a:fld>
            <a:endParaRPr lang="en-US" altLang="ko-KR" dirty="0"/>
          </a:p>
        </p:txBody>
      </p:sp>
      <p:pic>
        <p:nvPicPr>
          <p:cNvPr id="6" name="그림 5">
            <a:extLst>
              <a:ext uri="{FF2B5EF4-FFF2-40B4-BE49-F238E27FC236}">
                <a16:creationId xmlns:a16="http://schemas.microsoft.com/office/drawing/2014/main" id="{B736304C-52EE-4216-83ED-D8F53FAFFD2F}"/>
              </a:ext>
            </a:extLst>
          </p:cNvPr>
          <p:cNvPicPr>
            <a:picLocks noChangeAspect="1"/>
          </p:cNvPicPr>
          <p:nvPr/>
        </p:nvPicPr>
        <p:blipFill>
          <a:blip r:embed="rId2"/>
          <a:stretch>
            <a:fillRect/>
          </a:stretch>
        </p:blipFill>
        <p:spPr>
          <a:xfrm>
            <a:off x="1905000" y="1647841"/>
            <a:ext cx="4919341" cy="5082164"/>
          </a:xfrm>
          <a:prstGeom prst="rect">
            <a:avLst/>
          </a:prstGeom>
        </p:spPr>
      </p:pic>
    </p:spTree>
    <p:extLst>
      <p:ext uri="{BB962C8B-B14F-4D97-AF65-F5344CB8AC3E}">
        <p14:creationId xmlns:p14="http://schemas.microsoft.com/office/powerpoint/2010/main" val="258820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Consistency and Bayes Error</a:t>
            </a:r>
            <a:endParaRPr lang="ko-KR" altLang="en-US" dirty="0"/>
          </a:p>
        </p:txBody>
      </p:sp>
      <p:sp>
        <p:nvSpPr>
          <p:cNvPr id="3" name="내용 개체 틀 2"/>
          <p:cNvSpPr>
            <a:spLocks noGrp="1"/>
          </p:cNvSpPr>
          <p:nvPr>
            <p:ph idx="1"/>
          </p:nvPr>
        </p:nvSpPr>
        <p:spPr/>
        <p:txBody>
          <a:bodyPr/>
          <a:lstStyle/>
          <a:p>
            <a:r>
              <a:rPr lang="en-US" altLang="ko-KR" dirty="0"/>
              <a:t>Objective: minimizing expected error</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66</a:t>
            </a:fld>
            <a:endParaRPr lang="en-US" altLang="ko-KR" dirty="0"/>
          </a:p>
        </p:txBody>
      </p:sp>
      <p:cxnSp>
        <p:nvCxnSpPr>
          <p:cNvPr id="6" name="직선 연결선 5"/>
          <p:cNvCxnSpPr/>
          <p:nvPr/>
        </p:nvCxnSpPr>
        <p:spPr bwMode="auto">
          <a:xfrm>
            <a:off x="1066800" y="4146330"/>
            <a:ext cx="52578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 name="TextBox 6"/>
          <p:cNvSpPr txBox="1"/>
          <p:nvPr/>
        </p:nvSpPr>
        <p:spPr>
          <a:xfrm>
            <a:off x="1263881" y="4050268"/>
            <a:ext cx="1255472" cy="369332"/>
          </a:xfrm>
          <a:prstGeom prst="rect">
            <a:avLst/>
          </a:prstGeom>
          <a:noFill/>
        </p:spPr>
        <p:txBody>
          <a:bodyPr wrap="none" rtlCol="0">
            <a:spAutoFit/>
          </a:bodyPr>
          <a:lstStyle/>
          <a:p>
            <a:r>
              <a:rPr lang="en-US" altLang="ko-KR" sz="1800" dirty="0">
                <a:solidFill>
                  <a:srgbClr val="FF0000"/>
                </a:solidFill>
              </a:rPr>
              <a:t>Bayes error</a:t>
            </a:r>
            <a:endParaRPr lang="ko-KR" altLang="en-US" sz="1800" dirty="0">
              <a:solidFill>
                <a:srgbClr val="FF0000"/>
              </a:solidFill>
            </a:endParaRPr>
          </a:p>
        </p:txBody>
      </p:sp>
      <p:cxnSp>
        <p:nvCxnSpPr>
          <p:cNvPr id="15" name="직선 연결선 14"/>
          <p:cNvCxnSpPr/>
          <p:nvPr/>
        </p:nvCxnSpPr>
        <p:spPr bwMode="auto">
          <a:xfrm>
            <a:off x="1066800" y="4840014"/>
            <a:ext cx="52113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TextBox 7"/>
          <p:cNvSpPr txBox="1"/>
          <p:nvPr/>
        </p:nvSpPr>
        <p:spPr>
          <a:xfrm>
            <a:off x="728246" y="4661338"/>
            <a:ext cx="338554" cy="461665"/>
          </a:xfrm>
          <a:prstGeom prst="rect">
            <a:avLst/>
          </a:prstGeom>
          <a:noFill/>
        </p:spPr>
        <p:txBody>
          <a:bodyPr wrap="none" rtlCol="0">
            <a:spAutoFit/>
          </a:bodyPr>
          <a:lstStyle/>
          <a:p>
            <a:r>
              <a:rPr lang="en-US" altLang="ko-KR" dirty="0"/>
              <a:t>0</a:t>
            </a:r>
            <a:endParaRPr lang="ko-KR" altLang="en-US" dirty="0"/>
          </a:p>
        </p:txBody>
      </p:sp>
      <p:cxnSp>
        <p:nvCxnSpPr>
          <p:cNvPr id="16" name="직선 화살표 연결선 15"/>
          <p:cNvCxnSpPr/>
          <p:nvPr/>
        </p:nvCxnSpPr>
        <p:spPr bwMode="auto">
          <a:xfrm flipV="1">
            <a:off x="1066800" y="2096814"/>
            <a:ext cx="0" cy="2743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481294" y="2477814"/>
            <a:ext cx="833883" cy="461665"/>
          </a:xfrm>
          <a:prstGeom prst="rect">
            <a:avLst/>
          </a:prstGeom>
          <a:noFill/>
        </p:spPr>
        <p:txBody>
          <a:bodyPr wrap="none" rtlCol="0">
            <a:spAutoFit/>
          </a:bodyPr>
          <a:lstStyle/>
          <a:p>
            <a:r>
              <a:rPr lang="en-US" altLang="ko-KR" dirty="0"/>
              <a:t>Error</a:t>
            </a:r>
            <a:endParaRPr lang="ko-KR" altLang="en-US" dirty="0"/>
          </a:p>
        </p:txBody>
      </p:sp>
      <p:grpSp>
        <p:nvGrpSpPr>
          <p:cNvPr id="32" name="그룹 31"/>
          <p:cNvGrpSpPr/>
          <p:nvPr/>
        </p:nvGrpSpPr>
        <p:grpSpPr>
          <a:xfrm>
            <a:off x="1263881" y="5105400"/>
            <a:ext cx="1415819" cy="769441"/>
            <a:chOff x="1263881" y="5445149"/>
            <a:chExt cx="1415819" cy="769441"/>
          </a:xfrm>
        </p:grpSpPr>
        <p:cxnSp>
          <p:nvCxnSpPr>
            <p:cNvPr id="11" name="직선 화살표 연결선 10"/>
            <p:cNvCxnSpPr/>
            <p:nvPr/>
          </p:nvCxnSpPr>
          <p:spPr bwMode="auto">
            <a:xfrm flipH="1">
              <a:off x="1371600" y="5445149"/>
              <a:ext cx="912807" cy="0"/>
            </a:xfrm>
            <a:prstGeom prst="straightConnector1">
              <a:avLst/>
            </a:prstGeom>
            <a:solidFill>
              <a:schemeClr val="accent1"/>
            </a:solidFill>
            <a:ln w="9525" cap="flat" cmpd="sng" algn="ctr">
              <a:solidFill>
                <a:schemeClr val="tx1"/>
              </a:solidFill>
              <a:prstDash val="solid"/>
              <a:round/>
              <a:headEnd type="none" w="med" len="med"/>
              <a:tailEnd type="arrow" w="lg" len="lg"/>
            </a:ln>
            <a:effectLst/>
          </p:spPr>
        </p:cxnSp>
        <p:sp>
          <p:nvSpPr>
            <p:cNvPr id="12" name="TextBox 11"/>
            <p:cNvSpPr txBox="1"/>
            <p:nvPr/>
          </p:nvSpPr>
          <p:spPr>
            <a:xfrm>
              <a:off x="1263881" y="5445149"/>
              <a:ext cx="1217000" cy="769441"/>
            </a:xfrm>
            <a:prstGeom prst="rect">
              <a:avLst/>
            </a:prstGeom>
            <a:noFill/>
          </p:spPr>
          <p:txBody>
            <a:bodyPr wrap="none" rtlCol="0">
              <a:spAutoFit/>
            </a:bodyPr>
            <a:lstStyle/>
            <a:p>
              <a:r>
                <a:rPr lang="en-US" altLang="ko-KR" dirty="0"/>
                <a:t>Smaller </a:t>
              </a:r>
            </a:p>
            <a:p>
              <a:endParaRPr lang="ko-KR" altLang="en-US" sz="2000" dirty="0"/>
            </a:p>
          </p:txBody>
        </p:sp>
        <p:graphicFrame>
          <p:nvGraphicFramePr>
            <p:cNvPr id="13" name="개체 12"/>
            <p:cNvGraphicFramePr>
              <a:graphicFrameLocks noChangeAspect="1"/>
            </p:cNvGraphicFramePr>
            <p:nvPr/>
          </p:nvGraphicFramePr>
          <p:xfrm>
            <a:off x="2332860" y="5545162"/>
            <a:ext cx="346840" cy="328285"/>
          </p:xfrm>
          <a:graphic>
            <a:graphicData uri="http://schemas.openxmlformats.org/presentationml/2006/ole">
              <mc:AlternateContent xmlns:mc="http://schemas.openxmlformats.org/markup-compatibility/2006">
                <mc:Choice xmlns:v="urn:schemas-microsoft-com:vml" Requires="v">
                  <p:oleObj spid="_x0000_s8254" name="Formula" r:id="rId4" imgW="152640" imgH="146160" progId="Equation.Ribbit">
                    <p:embed/>
                  </p:oleObj>
                </mc:Choice>
                <mc:Fallback>
                  <p:oleObj name="Formula" r:id="rId4" imgW="152640" imgH="146160" progId="Equation.Ribbit">
                    <p:embed/>
                    <p:pic>
                      <p:nvPicPr>
                        <p:cNvPr id="13" name="개체 12"/>
                        <p:cNvPicPr>
                          <a:picLocks noChangeAspect="1" noChangeArrowheads="1"/>
                        </p:cNvPicPr>
                        <p:nvPr/>
                      </p:nvPicPr>
                      <p:blipFill>
                        <a:blip r:embed="rId5"/>
                        <a:srcRect/>
                        <a:stretch>
                          <a:fillRect/>
                        </a:stretch>
                      </p:blipFill>
                      <p:spPr bwMode="auto">
                        <a:xfrm>
                          <a:off x="2332860" y="5545162"/>
                          <a:ext cx="346840" cy="328285"/>
                        </a:xfrm>
                        <a:prstGeom prst="rect">
                          <a:avLst/>
                        </a:prstGeom>
                        <a:noFill/>
                      </p:spPr>
                    </p:pic>
                  </p:oleObj>
                </mc:Fallback>
              </mc:AlternateContent>
            </a:graphicData>
          </a:graphic>
        </p:graphicFrame>
      </p:grpSp>
      <p:grpSp>
        <p:nvGrpSpPr>
          <p:cNvPr id="31" name="그룹 30"/>
          <p:cNvGrpSpPr/>
          <p:nvPr/>
        </p:nvGrpSpPr>
        <p:grpSpPr>
          <a:xfrm>
            <a:off x="5029200" y="5109865"/>
            <a:ext cx="1301750" cy="769441"/>
            <a:chOff x="5029200" y="5449614"/>
            <a:chExt cx="1301750" cy="769441"/>
          </a:xfrm>
        </p:grpSpPr>
        <p:cxnSp>
          <p:nvCxnSpPr>
            <p:cNvPr id="9" name="직선 화살표 연결선 8"/>
            <p:cNvCxnSpPr/>
            <p:nvPr/>
          </p:nvCxnSpPr>
          <p:spPr bwMode="auto">
            <a:xfrm>
              <a:off x="5048907" y="5449614"/>
              <a:ext cx="1143000" cy="0"/>
            </a:xfrm>
            <a:prstGeom prst="straightConnector1">
              <a:avLst/>
            </a:prstGeom>
            <a:solidFill>
              <a:schemeClr val="accent1"/>
            </a:solidFill>
            <a:ln w="9525" cap="flat" cmpd="sng" algn="ctr">
              <a:solidFill>
                <a:schemeClr val="tx1"/>
              </a:solidFill>
              <a:prstDash val="solid"/>
              <a:round/>
              <a:headEnd type="none" w="med" len="med"/>
              <a:tailEnd type="arrow" w="lg" len="lg"/>
            </a:ln>
            <a:effectLst/>
          </p:spPr>
        </p:cxnSp>
        <p:sp>
          <p:nvSpPr>
            <p:cNvPr id="10" name="TextBox 9"/>
            <p:cNvSpPr txBox="1"/>
            <p:nvPr/>
          </p:nvSpPr>
          <p:spPr>
            <a:xfrm>
              <a:off x="5029200" y="5449614"/>
              <a:ext cx="1075166" cy="769441"/>
            </a:xfrm>
            <a:prstGeom prst="rect">
              <a:avLst/>
            </a:prstGeom>
            <a:noFill/>
          </p:spPr>
          <p:txBody>
            <a:bodyPr wrap="none" rtlCol="0">
              <a:spAutoFit/>
            </a:bodyPr>
            <a:lstStyle/>
            <a:p>
              <a:r>
                <a:rPr lang="en-US" altLang="ko-KR" dirty="0"/>
                <a:t>Larger </a:t>
              </a:r>
            </a:p>
            <a:p>
              <a:endParaRPr lang="ko-KR" altLang="en-US" sz="2000" dirty="0"/>
            </a:p>
          </p:txBody>
        </p:sp>
        <p:graphicFrame>
          <p:nvGraphicFramePr>
            <p:cNvPr id="14" name="개체 13"/>
            <p:cNvGraphicFramePr>
              <a:graphicFrameLocks noChangeAspect="1"/>
            </p:cNvGraphicFramePr>
            <p:nvPr/>
          </p:nvGraphicFramePr>
          <p:xfrm>
            <a:off x="5984280" y="5546749"/>
            <a:ext cx="346670" cy="326698"/>
          </p:xfrm>
          <a:graphic>
            <a:graphicData uri="http://schemas.openxmlformats.org/presentationml/2006/ole">
              <mc:AlternateContent xmlns:mc="http://schemas.openxmlformats.org/markup-compatibility/2006">
                <mc:Choice xmlns:v="urn:schemas-microsoft-com:vml" Requires="v">
                  <p:oleObj spid="_x0000_s8255" name="Formula" r:id="rId6" imgW="152640" imgH="146160" progId="Equation.Ribbit">
                    <p:embed/>
                  </p:oleObj>
                </mc:Choice>
                <mc:Fallback>
                  <p:oleObj name="Formula" r:id="rId6" imgW="152640" imgH="146160" progId="Equation.Ribbit">
                    <p:embed/>
                    <p:pic>
                      <p:nvPicPr>
                        <p:cNvPr id="14" name="개체 13"/>
                        <p:cNvPicPr>
                          <a:picLocks noChangeAspect="1" noChangeArrowheads="1"/>
                        </p:cNvPicPr>
                        <p:nvPr/>
                      </p:nvPicPr>
                      <p:blipFill>
                        <a:blip r:embed="rId5"/>
                        <a:srcRect/>
                        <a:stretch>
                          <a:fillRect/>
                        </a:stretch>
                      </p:blipFill>
                      <p:spPr bwMode="auto">
                        <a:xfrm>
                          <a:off x="5984280" y="5546749"/>
                          <a:ext cx="346670" cy="326698"/>
                        </a:xfrm>
                        <a:prstGeom prst="rect">
                          <a:avLst/>
                        </a:prstGeom>
                        <a:noFill/>
                      </p:spPr>
                    </p:pic>
                  </p:oleObj>
                </mc:Fallback>
              </mc:AlternateContent>
            </a:graphicData>
          </a:graphic>
        </p:graphicFrame>
      </p:grpSp>
      <p:sp>
        <p:nvSpPr>
          <p:cNvPr id="5" name="자유형 4"/>
          <p:cNvSpPr/>
          <p:nvPr/>
        </p:nvSpPr>
        <p:spPr bwMode="auto">
          <a:xfrm>
            <a:off x="1282262" y="2057400"/>
            <a:ext cx="4771697" cy="2606566"/>
          </a:xfrm>
          <a:custGeom>
            <a:avLst/>
            <a:gdLst>
              <a:gd name="connsiteX0" fmla="*/ 0 w 4771697"/>
              <a:gd name="connsiteY0" fmla="*/ 0 h 2606566"/>
              <a:gd name="connsiteX1" fmla="*/ 1303283 w 4771697"/>
              <a:gd name="connsiteY1" fmla="*/ 1545021 h 2606566"/>
              <a:gd name="connsiteX2" fmla="*/ 3289738 w 4771697"/>
              <a:gd name="connsiteY2" fmla="*/ 2385848 h 2606566"/>
              <a:gd name="connsiteX3" fmla="*/ 4771697 w 4771697"/>
              <a:gd name="connsiteY3" fmla="*/ 2606566 h 2606566"/>
            </a:gdLst>
            <a:ahLst/>
            <a:cxnLst>
              <a:cxn ang="0">
                <a:pos x="connsiteX0" y="connsiteY0"/>
              </a:cxn>
              <a:cxn ang="0">
                <a:pos x="connsiteX1" y="connsiteY1"/>
              </a:cxn>
              <a:cxn ang="0">
                <a:pos x="connsiteX2" y="connsiteY2"/>
              </a:cxn>
              <a:cxn ang="0">
                <a:pos x="connsiteX3" y="connsiteY3"/>
              </a:cxn>
            </a:cxnLst>
            <a:rect l="l" t="t" r="r" b="b"/>
            <a:pathLst>
              <a:path w="4771697" h="2606566">
                <a:moveTo>
                  <a:pt x="0" y="0"/>
                </a:moveTo>
                <a:cubicBezTo>
                  <a:pt x="377496" y="573690"/>
                  <a:pt x="754993" y="1147380"/>
                  <a:pt x="1303283" y="1545021"/>
                </a:cubicBezTo>
                <a:cubicBezTo>
                  <a:pt x="1851573" y="1942662"/>
                  <a:pt x="2711669" y="2208924"/>
                  <a:pt x="3289738" y="2385848"/>
                </a:cubicBezTo>
                <a:cubicBezTo>
                  <a:pt x="3867807" y="2562772"/>
                  <a:pt x="4319752" y="2584669"/>
                  <a:pt x="4771697" y="2606566"/>
                </a:cubicBezTo>
              </a:path>
            </a:pathLst>
          </a:custGeom>
          <a:noFill/>
          <a:ln w="25400" cap="flat" cmpd="sng" algn="ctr">
            <a:solidFill>
              <a:srgbClr val="523B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7" name="직사각형 26"/>
          <p:cNvSpPr/>
          <p:nvPr/>
        </p:nvSpPr>
        <p:spPr bwMode="auto">
          <a:xfrm>
            <a:off x="4191000" y="4600545"/>
            <a:ext cx="2087100" cy="6342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1" name="TextBox 20"/>
          <p:cNvSpPr txBox="1"/>
          <p:nvPr/>
        </p:nvSpPr>
        <p:spPr>
          <a:xfrm>
            <a:off x="4038600" y="4400490"/>
            <a:ext cx="3785011" cy="400110"/>
          </a:xfrm>
          <a:prstGeom prst="rect">
            <a:avLst/>
          </a:prstGeom>
          <a:noFill/>
        </p:spPr>
        <p:txBody>
          <a:bodyPr wrap="none" rtlCol="0">
            <a:spAutoFit/>
          </a:bodyPr>
          <a:lstStyle/>
          <a:p>
            <a:r>
              <a:rPr lang="en-US" altLang="ko-KR" sz="2000" dirty="0"/>
              <a:t>Error for training data (train error)</a:t>
            </a:r>
            <a:endParaRPr lang="ko-KR" altLang="en-US" sz="2000" dirty="0"/>
          </a:p>
        </p:txBody>
      </p:sp>
      <p:sp>
        <p:nvSpPr>
          <p:cNvPr id="33" name="직사각형 32"/>
          <p:cNvSpPr/>
          <p:nvPr/>
        </p:nvSpPr>
        <p:spPr>
          <a:xfrm>
            <a:off x="3074238" y="5848290"/>
            <a:ext cx="5612562" cy="400110"/>
          </a:xfrm>
          <a:prstGeom prst="rect">
            <a:avLst/>
          </a:prstGeom>
        </p:spPr>
        <p:txBody>
          <a:bodyPr wrap="none">
            <a:spAutoFit/>
          </a:bodyPr>
          <a:lstStyle/>
          <a:p>
            <a:r>
              <a:rPr lang="en-US" altLang="ko-KR" sz="2000" i="1" dirty="0"/>
              <a:t>(For example, a linear classifier with regularization)</a:t>
            </a:r>
            <a:endParaRPr lang="ko-KR" altLang="en-US" sz="2000" i="1" dirty="0"/>
          </a:p>
        </p:txBody>
      </p:sp>
      <p:grpSp>
        <p:nvGrpSpPr>
          <p:cNvPr id="35" name="그룹 34"/>
          <p:cNvGrpSpPr/>
          <p:nvPr/>
        </p:nvGrpSpPr>
        <p:grpSpPr>
          <a:xfrm>
            <a:off x="1219200" y="1905000"/>
            <a:ext cx="4214648" cy="2438400"/>
            <a:chOff x="1219200" y="1905000"/>
            <a:chExt cx="4214648" cy="2438400"/>
          </a:xfrm>
        </p:grpSpPr>
        <p:sp>
          <p:nvSpPr>
            <p:cNvPr id="20" name="자유형 19"/>
            <p:cNvSpPr/>
            <p:nvPr/>
          </p:nvSpPr>
          <p:spPr bwMode="auto">
            <a:xfrm>
              <a:off x="1219200" y="1905000"/>
              <a:ext cx="4214648" cy="1564542"/>
            </a:xfrm>
            <a:custGeom>
              <a:avLst/>
              <a:gdLst>
                <a:gd name="connsiteX0" fmla="*/ 0 w 4214648"/>
                <a:gd name="connsiteY0" fmla="*/ 0 h 1564542"/>
                <a:gd name="connsiteX1" fmla="*/ 1366345 w 4214648"/>
                <a:gd name="connsiteY1" fmla="*/ 1429407 h 1564542"/>
                <a:gd name="connsiteX2" fmla="*/ 2722179 w 4214648"/>
                <a:gd name="connsiteY2" fmla="*/ 1397876 h 1564542"/>
                <a:gd name="connsiteX3" fmla="*/ 4214648 w 4214648"/>
                <a:gd name="connsiteY3" fmla="*/ 483476 h 1564542"/>
              </a:gdLst>
              <a:ahLst/>
              <a:cxnLst>
                <a:cxn ang="0">
                  <a:pos x="connsiteX0" y="connsiteY0"/>
                </a:cxn>
                <a:cxn ang="0">
                  <a:pos x="connsiteX1" y="connsiteY1"/>
                </a:cxn>
                <a:cxn ang="0">
                  <a:pos x="connsiteX2" y="connsiteY2"/>
                </a:cxn>
                <a:cxn ang="0">
                  <a:pos x="connsiteX3" y="connsiteY3"/>
                </a:cxn>
              </a:cxnLst>
              <a:rect l="l" t="t" r="r" b="b"/>
              <a:pathLst>
                <a:path w="4214648" h="1564542">
                  <a:moveTo>
                    <a:pt x="0" y="0"/>
                  </a:moveTo>
                  <a:cubicBezTo>
                    <a:pt x="456324" y="598214"/>
                    <a:pt x="912649" y="1196428"/>
                    <a:pt x="1366345" y="1429407"/>
                  </a:cubicBezTo>
                  <a:cubicBezTo>
                    <a:pt x="1820041" y="1662386"/>
                    <a:pt x="2247462" y="1555531"/>
                    <a:pt x="2722179" y="1397876"/>
                  </a:cubicBezTo>
                  <a:cubicBezTo>
                    <a:pt x="3196896" y="1240221"/>
                    <a:pt x="3705772" y="861848"/>
                    <a:pt x="4214648" y="483476"/>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24" name="직선 화살표 연결선 23"/>
            <p:cNvCxnSpPr/>
            <p:nvPr/>
          </p:nvCxnSpPr>
          <p:spPr bwMode="auto">
            <a:xfrm>
              <a:off x="4495800" y="3124200"/>
              <a:ext cx="1" cy="1219200"/>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grpSp>
          <p:nvGrpSpPr>
            <p:cNvPr id="19" name="그룹 18"/>
            <p:cNvGrpSpPr/>
            <p:nvPr/>
          </p:nvGrpSpPr>
          <p:grpSpPr>
            <a:xfrm>
              <a:off x="1538288" y="2022475"/>
              <a:ext cx="2500312" cy="1195546"/>
              <a:chOff x="1538288" y="2022475"/>
              <a:chExt cx="2500312" cy="1195546"/>
            </a:xfrm>
          </p:grpSpPr>
          <p:graphicFrame>
            <p:nvGraphicFramePr>
              <p:cNvPr id="23" name="Object 1"/>
              <p:cNvGraphicFramePr>
                <a:graphicFrameLocks noChangeAspect="1"/>
              </p:cNvGraphicFramePr>
              <p:nvPr/>
            </p:nvGraphicFramePr>
            <p:xfrm>
              <a:off x="1538288" y="2022475"/>
              <a:ext cx="2116137" cy="336550"/>
            </p:xfrm>
            <a:graphic>
              <a:graphicData uri="http://schemas.openxmlformats.org/presentationml/2006/ole">
                <mc:AlternateContent xmlns:mc="http://schemas.openxmlformats.org/markup-compatibility/2006">
                  <mc:Choice xmlns:v="urn:schemas-microsoft-com:vml" Requires="v">
                    <p:oleObj spid="_x0000_s8256" name="Formula" r:id="rId7" imgW="946440" imgH="147600" progId="Equation.Ribbit">
                      <p:embed/>
                    </p:oleObj>
                  </mc:Choice>
                  <mc:Fallback>
                    <p:oleObj name="Formula" r:id="rId7" imgW="946440" imgH="147600" progId="Equation.Ribbit">
                      <p:embed/>
                      <p:pic>
                        <p:nvPicPr>
                          <p:cNvPr id="23" name="Object 1"/>
                          <p:cNvPicPr>
                            <a:picLocks noChangeAspect="1" noChangeArrowheads="1"/>
                          </p:cNvPicPr>
                          <p:nvPr/>
                        </p:nvPicPr>
                        <p:blipFill>
                          <a:blip r:embed="rId8"/>
                          <a:srcRect/>
                          <a:stretch>
                            <a:fillRect/>
                          </a:stretch>
                        </p:blipFill>
                        <p:spPr bwMode="auto">
                          <a:xfrm>
                            <a:off x="1538288" y="2022475"/>
                            <a:ext cx="2116137"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9"/>
              <p:cNvGraphicFramePr>
                <a:graphicFrameLocks noChangeAspect="1"/>
              </p:cNvGraphicFramePr>
              <p:nvPr/>
            </p:nvGraphicFramePr>
            <p:xfrm>
              <a:off x="2070100" y="2417763"/>
              <a:ext cx="609600" cy="230187"/>
            </p:xfrm>
            <a:graphic>
              <a:graphicData uri="http://schemas.openxmlformats.org/presentationml/2006/ole">
                <mc:AlternateContent xmlns:mc="http://schemas.openxmlformats.org/markup-compatibility/2006">
                  <mc:Choice xmlns:v="urn:schemas-microsoft-com:vml" Requires="v">
                    <p:oleObj spid="_x0000_s8257" name="Formula" r:id="rId9" imgW="406440" imgH="152640" progId="Equation.Ribbit">
                      <p:embed/>
                    </p:oleObj>
                  </mc:Choice>
                  <mc:Fallback>
                    <p:oleObj name="Formula" r:id="rId9" imgW="406440" imgH="152640" progId="Equation.Ribbit">
                      <p:embed/>
                      <p:pic>
                        <p:nvPicPr>
                          <p:cNvPr id="25" name="Object 9"/>
                          <p:cNvPicPr>
                            <a:picLocks noChangeAspect="1" noChangeArrowheads="1"/>
                          </p:cNvPicPr>
                          <p:nvPr/>
                        </p:nvPicPr>
                        <p:blipFill>
                          <a:blip r:embed="rId10"/>
                          <a:srcRect/>
                          <a:stretch>
                            <a:fillRect/>
                          </a:stretch>
                        </p:blipFill>
                        <p:spPr bwMode="auto">
                          <a:xfrm>
                            <a:off x="2070100" y="2417763"/>
                            <a:ext cx="609600"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TextBox 25"/>
              <p:cNvSpPr txBox="1"/>
              <p:nvPr/>
            </p:nvSpPr>
            <p:spPr>
              <a:xfrm>
                <a:off x="2552813" y="2354317"/>
                <a:ext cx="1396449" cy="338554"/>
              </a:xfrm>
              <a:prstGeom prst="rect">
                <a:avLst/>
              </a:prstGeom>
              <a:noFill/>
            </p:spPr>
            <p:txBody>
              <a:bodyPr wrap="square" rtlCol="0">
                <a:spAutoFit/>
              </a:bodyPr>
              <a:lstStyle/>
              <a:p>
                <a:r>
                  <a:rPr lang="en-US" altLang="ko-KR" sz="1600" dirty="0"/>
                  <a:t>: loss function</a:t>
                </a:r>
                <a:endParaRPr lang="ko-KR" altLang="en-US" sz="1600" dirty="0"/>
              </a:p>
            </p:txBody>
          </p:sp>
          <p:graphicFrame>
            <p:nvGraphicFramePr>
              <p:cNvPr id="30" name="Object 9"/>
              <p:cNvGraphicFramePr>
                <a:graphicFrameLocks noChangeAspect="1"/>
              </p:cNvGraphicFramePr>
              <p:nvPr/>
            </p:nvGraphicFramePr>
            <p:xfrm>
              <a:off x="2400300" y="2708275"/>
              <a:ext cx="160338" cy="207963"/>
            </p:xfrm>
            <a:graphic>
              <a:graphicData uri="http://schemas.openxmlformats.org/presentationml/2006/ole">
                <mc:AlternateContent xmlns:mc="http://schemas.openxmlformats.org/markup-compatibility/2006">
                  <mc:Choice xmlns:v="urn:schemas-microsoft-com:vml" Requires="v">
                    <p:oleObj spid="_x0000_s8258" name="Formula" r:id="rId11" imgW="108000" imgH="137160" progId="Equation.Ribbit">
                      <p:embed/>
                    </p:oleObj>
                  </mc:Choice>
                  <mc:Fallback>
                    <p:oleObj name="Formula" r:id="rId11" imgW="108000" imgH="137160" progId="Equation.Ribbit">
                      <p:embed/>
                      <p:pic>
                        <p:nvPicPr>
                          <p:cNvPr id="30" name="Object 9"/>
                          <p:cNvPicPr>
                            <a:picLocks noChangeAspect="1" noChangeArrowheads="1"/>
                          </p:cNvPicPr>
                          <p:nvPr/>
                        </p:nvPicPr>
                        <p:blipFill>
                          <a:blip r:embed="rId12"/>
                          <a:srcRect/>
                          <a:stretch>
                            <a:fillRect/>
                          </a:stretch>
                        </p:blipFill>
                        <p:spPr bwMode="auto">
                          <a:xfrm>
                            <a:off x="2400300" y="2708275"/>
                            <a:ext cx="160338" cy="207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TextBox 33"/>
              <p:cNvSpPr txBox="1"/>
              <p:nvPr/>
            </p:nvSpPr>
            <p:spPr>
              <a:xfrm>
                <a:off x="2489751" y="2633246"/>
                <a:ext cx="1548849" cy="584775"/>
              </a:xfrm>
              <a:prstGeom prst="rect">
                <a:avLst/>
              </a:prstGeom>
              <a:noFill/>
            </p:spPr>
            <p:txBody>
              <a:bodyPr wrap="square" rtlCol="0">
                <a:spAutoFit/>
              </a:bodyPr>
              <a:lstStyle/>
              <a:p>
                <a:r>
                  <a:rPr lang="en-US" altLang="ko-KR" sz="1600" dirty="0"/>
                  <a:t>: A realization of </a:t>
                </a:r>
                <a:r>
                  <a:rPr lang="en-US" altLang="ko-KR" sz="1600" i="1" dirty="0"/>
                  <a:t>N</a:t>
                </a:r>
                <a:r>
                  <a:rPr lang="en-US" altLang="ko-KR" sz="1600" dirty="0"/>
                  <a:t> data</a:t>
                </a:r>
                <a:endParaRPr lang="ko-KR" altLang="en-US" sz="1600" dirty="0"/>
              </a:p>
            </p:txBody>
          </p:sp>
        </p:grpSp>
      </p:grpSp>
    </p:spTree>
    <p:extLst>
      <p:ext uri="{BB962C8B-B14F-4D97-AF65-F5344CB8AC3E}">
        <p14:creationId xmlns:p14="http://schemas.microsoft.com/office/powerpoint/2010/main" val="93331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Consistency and Bayes Error</a:t>
            </a:r>
            <a:endParaRPr lang="ko-KR" altLang="en-US" dirty="0"/>
          </a:p>
        </p:txBody>
      </p:sp>
      <p:sp>
        <p:nvSpPr>
          <p:cNvPr id="3" name="내용 개체 틀 2"/>
          <p:cNvSpPr>
            <a:spLocks noGrp="1"/>
          </p:cNvSpPr>
          <p:nvPr>
            <p:ph idx="1"/>
          </p:nvPr>
        </p:nvSpPr>
        <p:spPr/>
        <p:txBody>
          <a:bodyPr/>
          <a:lstStyle/>
          <a:p>
            <a:r>
              <a:rPr lang="en-US" altLang="ko-KR" dirty="0"/>
              <a:t>Consistent learner with many data</a:t>
            </a:r>
            <a:endParaRPr lang="ko-KR" altLang="en-US" dirty="0"/>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67</a:t>
            </a:fld>
            <a:endParaRPr lang="en-US" altLang="ko-KR" dirty="0"/>
          </a:p>
        </p:txBody>
      </p:sp>
      <p:cxnSp>
        <p:nvCxnSpPr>
          <p:cNvPr id="6" name="직선 연결선 5"/>
          <p:cNvCxnSpPr/>
          <p:nvPr/>
        </p:nvCxnSpPr>
        <p:spPr bwMode="auto">
          <a:xfrm>
            <a:off x="1066800" y="4210862"/>
            <a:ext cx="52578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7" name="TextBox 6"/>
          <p:cNvSpPr txBox="1"/>
          <p:nvPr/>
        </p:nvSpPr>
        <p:spPr>
          <a:xfrm>
            <a:off x="1263881" y="4114800"/>
            <a:ext cx="1255472" cy="369332"/>
          </a:xfrm>
          <a:prstGeom prst="rect">
            <a:avLst/>
          </a:prstGeom>
          <a:noFill/>
        </p:spPr>
        <p:txBody>
          <a:bodyPr wrap="none" rtlCol="0">
            <a:spAutoFit/>
          </a:bodyPr>
          <a:lstStyle/>
          <a:p>
            <a:r>
              <a:rPr lang="en-US" altLang="ko-KR" sz="1800" dirty="0">
                <a:solidFill>
                  <a:srgbClr val="FF0000"/>
                </a:solidFill>
              </a:rPr>
              <a:t>Bayes error</a:t>
            </a:r>
            <a:endParaRPr lang="ko-KR" altLang="en-US" sz="1800" dirty="0">
              <a:solidFill>
                <a:srgbClr val="FF0000"/>
              </a:solidFill>
            </a:endParaRPr>
          </a:p>
        </p:txBody>
      </p:sp>
      <p:cxnSp>
        <p:nvCxnSpPr>
          <p:cNvPr id="15" name="직선 연결선 14"/>
          <p:cNvCxnSpPr/>
          <p:nvPr/>
        </p:nvCxnSpPr>
        <p:spPr bwMode="auto">
          <a:xfrm>
            <a:off x="1066800" y="4840014"/>
            <a:ext cx="52113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8" name="TextBox 7"/>
          <p:cNvSpPr txBox="1"/>
          <p:nvPr/>
        </p:nvSpPr>
        <p:spPr>
          <a:xfrm>
            <a:off x="728246" y="4661338"/>
            <a:ext cx="338554" cy="461665"/>
          </a:xfrm>
          <a:prstGeom prst="rect">
            <a:avLst/>
          </a:prstGeom>
          <a:noFill/>
        </p:spPr>
        <p:txBody>
          <a:bodyPr wrap="none" rtlCol="0">
            <a:spAutoFit/>
          </a:bodyPr>
          <a:lstStyle/>
          <a:p>
            <a:r>
              <a:rPr lang="en-US" altLang="ko-KR" dirty="0"/>
              <a:t>0</a:t>
            </a:r>
            <a:endParaRPr lang="ko-KR" altLang="en-US" dirty="0"/>
          </a:p>
        </p:txBody>
      </p:sp>
      <p:cxnSp>
        <p:nvCxnSpPr>
          <p:cNvPr id="16" name="직선 화살표 연결선 15"/>
          <p:cNvCxnSpPr/>
          <p:nvPr/>
        </p:nvCxnSpPr>
        <p:spPr bwMode="auto">
          <a:xfrm flipV="1">
            <a:off x="1066800" y="2096814"/>
            <a:ext cx="0" cy="27432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481294" y="2477814"/>
            <a:ext cx="833883" cy="461665"/>
          </a:xfrm>
          <a:prstGeom prst="rect">
            <a:avLst/>
          </a:prstGeom>
          <a:noFill/>
        </p:spPr>
        <p:txBody>
          <a:bodyPr wrap="none" rtlCol="0">
            <a:spAutoFit/>
          </a:bodyPr>
          <a:lstStyle/>
          <a:p>
            <a:r>
              <a:rPr lang="en-US" altLang="ko-KR" dirty="0"/>
              <a:t>Error</a:t>
            </a:r>
            <a:endParaRPr lang="ko-KR" altLang="en-US" dirty="0"/>
          </a:p>
        </p:txBody>
      </p:sp>
      <p:grpSp>
        <p:nvGrpSpPr>
          <p:cNvPr id="32" name="그룹 31"/>
          <p:cNvGrpSpPr/>
          <p:nvPr/>
        </p:nvGrpSpPr>
        <p:grpSpPr>
          <a:xfrm>
            <a:off x="1263881" y="5105400"/>
            <a:ext cx="1415818" cy="769441"/>
            <a:chOff x="1263881" y="5445149"/>
            <a:chExt cx="1415818" cy="769441"/>
          </a:xfrm>
        </p:grpSpPr>
        <p:cxnSp>
          <p:nvCxnSpPr>
            <p:cNvPr id="11" name="직선 화살표 연결선 10"/>
            <p:cNvCxnSpPr/>
            <p:nvPr/>
          </p:nvCxnSpPr>
          <p:spPr bwMode="auto">
            <a:xfrm flipH="1">
              <a:off x="1371600" y="5445149"/>
              <a:ext cx="912807" cy="0"/>
            </a:xfrm>
            <a:prstGeom prst="straightConnector1">
              <a:avLst/>
            </a:prstGeom>
            <a:solidFill>
              <a:schemeClr val="accent1"/>
            </a:solidFill>
            <a:ln w="9525" cap="flat" cmpd="sng" algn="ctr">
              <a:solidFill>
                <a:schemeClr val="tx1"/>
              </a:solidFill>
              <a:prstDash val="solid"/>
              <a:round/>
              <a:headEnd type="none" w="med" len="med"/>
              <a:tailEnd type="arrow" w="lg" len="lg"/>
            </a:ln>
            <a:effectLst/>
          </p:spPr>
        </p:cxnSp>
        <p:sp>
          <p:nvSpPr>
            <p:cNvPr id="12" name="TextBox 11"/>
            <p:cNvSpPr txBox="1"/>
            <p:nvPr/>
          </p:nvSpPr>
          <p:spPr>
            <a:xfrm>
              <a:off x="1263881" y="5445149"/>
              <a:ext cx="1217000" cy="769441"/>
            </a:xfrm>
            <a:prstGeom prst="rect">
              <a:avLst/>
            </a:prstGeom>
            <a:noFill/>
          </p:spPr>
          <p:txBody>
            <a:bodyPr wrap="none" rtlCol="0">
              <a:spAutoFit/>
            </a:bodyPr>
            <a:lstStyle/>
            <a:p>
              <a:r>
                <a:rPr lang="en-US" altLang="ko-KR" dirty="0"/>
                <a:t>Smaller </a:t>
              </a:r>
            </a:p>
            <a:p>
              <a:endParaRPr lang="ko-KR" altLang="en-US" sz="2000" dirty="0"/>
            </a:p>
          </p:txBody>
        </p:sp>
        <p:graphicFrame>
          <p:nvGraphicFramePr>
            <p:cNvPr id="13" name="개체 12"/>
            <p:cNvGraphicFramePr>
              <a:graphicFrameLocks noChangeAspect="1"/>
            </p:cNvGraphicFramePr>
            <p:nvPr/>
          </p:nvGraphicFramePr>
          <p:xfrm>
            <a:off x="2352674" y="5545163"/>
            <a:ext cx="327025" cy="309530"/>
          </p:xfrm>
          <a:graphic>
            <a:graphicData uri="http://schemas.openxmlformats.org/presentationml/2006/ole">
              <mc:AlternateContent xmlns:mc="http://schemas.openxmlformats.org/markup-compatibility/2006">
                <mc:Choice xmlns:v="urn:schemas-microsoft-com:vml" Requires="v">
                  <p:oleObj spid="_x0000_s9266" name="Formula" r:id="rId4" imgW="152640" imgH="146160" progId="Equation.Ribbit">
                    <p:embed/>
                  </p:oleObj>
                </mc:Choice>
                <mc:Fallback>
                  <p:oleObj name="Formula" r:id="rId4" imgW="152640" imgH="146160" progId="Equation.Ribbit">
                    <p:embed/>
                    <p:pic>
                      <p:nvPicPr>
                        <p:cNvPr id="13" name="개체 12"/>
                        <p:cNvPicPr>
                          <a:picLocks noChangeAspect="1" noChangeArrowheads="1"/>
                        </p:cNvPicPr>
                        <p:nvPr/>
                      </p:nvPicPr>
                      <p:blipFill>
                        <a:blip r:embed="rId5"/>
                        <a:srcRect/>
                        <a:stretch>
                          <a:fillRect/>
                        </a:stretch>
                      </p:blipFill>
                      <p:spPr bwMode="auto">
                        <a:xfrm>
                          <a:off x="2352674" y="5545163"/>
                          <a:ext cx="327025" cy="309530"/>
                        </a:xfrm>
                        <a:prstGeom prst="rect">
                          <a:avLst/>
                        </a:prstGeom>
                        <a:noFill/>
                      </p:spPr>
                    </p:pic>
                  </p:oleObj>
                </mc:Fallback>
              </mc:AlternateContent>
            </a:graphicData>
          </a:graphic>
        </p:graphicFrame>
      </p:grpSp>
      <p:grpSp>
        <p:nvGrpSpPr>
          <p:cNvPr id="31" name="그룹 30"/>
          <p:cNvGrpSpPr/>
          <p:nvPr/>
        </p:nvGrpSpPr>
        <p:grpSpPr>
          <a:xfrm>
            <a:off x="5065044" y="5105400"/>
            <a:ext cx="1285682" cy="769441"/>
            <a:chOff x="5029200" y="5449614"/>
            <a:chExt cx="1285682" cy="769441"/>
          </a:xfrm>
        </p:grpSpPr>
        <p:cxnSp>
          <p:nvCxnSpPr>
            <p:cNvPr id="9" name="직선 화살표 연결선 8"/>
            <p:cNvCxnSpPr/>
            <p:nvPr/>
          </p:nvCxnSpPr>
          <p:spPr bwMode="auto">
            <a:xfrm>
              <a:off x="5048907" y="5449614"/>
              <a:ext cx="1143000" cy="0"/>
            </a:xfrm>
            <a:prstGeom prst="straightConnector1">
              <a:avLst/>
            </a:prstGeom>
            <a:solidFill>
              <a:schemeClr val="accent1"/>
            </a:solidFill>
            <a:ln w="9525" cap="flat" cmpd="sng" algn="ctr">
              <a:solidFill>
                <a:schemeClr val="tx1"/>
              </a:solidFill>
              <a:prstDash val="solid"/>
              <a:round/>
              <a:headEnd type="none" w="med" len="med"/>
              <a:tailEnd type="arrow" w="lg" len="lg"/>
            </a:ln>
            <a:effectLst/>
          </p:spPr>
        </p:cxnSp>
        <p:sp>
          <p:nvSpPr>
            <p:cNvPr id="10" name="TextBox 9"/>
            <p:cNvSpPr txBox="1"/>
            <p:nvPr/>
          </p:nvSpPr>
          <p:spPr>
            <a:xfrm>
              <a:off x="5029200" y="5449614"/>
              <a:ext cx="1075166" cy="769441"/>
            </a:xfrm>
            <a:prstGeom prst="rect">
              <a:avLst/>
            </a:prstGeom>
            <a:noFill/>
          </p:spPr>
          <p:txBody>
            <a:bodyPr wrap="none" rtlCol="0">
              <a:spAutoFit/>
            </a:bodyPr>
            <a:lstStyle/>
            <a:p>
              <a:r>
                <a:rPr lang="en-US" altLang="ko-KR" dirty="0"/>
                <a:t>Larger </a:t>
              </a:r>
            </a:p>
            <a:p>
              <a:endParaRPr lang="ko-KR" altLang="en-US" sz="2000" dirty="0"/>
            </a:p>
          </p:txBody>
        </p:sp>
        <p:graphicFrame>
          <p:nvGraphicFramePr>
            <p:cNvPr id="14" name="개체 13"/>
            <p:cNvGraphicFramePr>
              <a:graphicFrameLocks noChangeAspect="1"/>
            </p:cNvGraphicFramePr>
            <p:nvPr/>
          </p:nvGraphicFramePr>
          <p:xfrm>
            <a:off x="5973472" y="5573403"/>
            <a:ext cx="341410" cy="321741"/>
          </p:xfrm>
          <a:graphic>
            <a:graphicData uri="http://schemas.openxmlformats.org/presentationml/2006/ole">
              <mc:AlternateContent xmlns:mc="http://schemas.openxmlformats.org/markup-compatibility/2006">
                <mc:Choice xmlns:v="urn:schemas-microsoft-com:vml" Requires="v">
                  <p:oleObj spid="_x0000_s9267" name="Formula" r:id="rId6" imgW="152640" imgH="146160" progId="Equation.Ribbit">
                    <p:embed/>
                  </p:oleObj>
                </mc:Choice>
                <mc:Fallback>
                  <p:oleObj name="Formula" r:id="rId6" imgW="152640" imgH="146160" progId="Equation.Ribbit">
                    <p:embed/>
                    <p:pic>
                      <p:nvPicPr>
                        <p:cNvPr id="14" name="개체 13"/>
                        <p:cNvPicPr>
                          <a:picLocks noChangeAspect="1" noChangeArrowheads="1"/>
                        </p:cNvPicPr>
                        <p:nvPr/>
                      </p:nvPicPr>
                      <p:blipFill>
                        <a:blip r:embed="rId5"/>
                        <a:srcRect/>
                        <a:stretch>
                          <a:fillRect/>
                        </a:stretch>
                      </p:blipFill>
                      <p:spPr bwMode="auto">
                        <a:xfrm>
                          <a:off x="5973472" y="5573403"/>
                          <a:ext cx="341410" cy="321741"/>
                        </a:xfrm>
                        <a:prstGeom prst="rect">
                          <a:avLst/>
                        </a:prstGeom>
                        <a:noFill/>
                      </p:spPr>
                    </p:pic>
                  </p:oleObj>
                </mc:Fallback>
              </mc:AlternateContent>
            </a:graphicData>
          </a:graphic>
        </p:graphicFrame>
      </p:grpSp>
      <p:graphicFrame>
        <p:nvGraphicFramePr>
          <p:cNvPr id="23" name="Object 1"/>
          <p:cNvGraphicFramePr>
            <a:graphicFrameLocks noChangeAspect="1"/>
          </p:cNvGraphicFramePr>
          <p:nvPr/>
        </p:nvGraphicFramePr>
        <p:xfrm>
          <a:off x="1671638" y="2309813"/>
          <a:ext cx="1914525" cy="295275"/>
        </p:xfrm>
        <a:graphic>
          <a:graphicData uri="http://schemas.openxmlformats.org/presentationml/2006/ole">
            <mc:AlternateContent xmlns:mc="http://schemas.openxmlformats.org/markup-compatibility/2006">
              <mc:Choice xmlns:v="urn:schemas-microsoft-com:vml" Requires="v">
                <p:oleObj spid="_x0000_s9268" name="Formula" r:id="rId7" imgW="946440" imgH="147600" progId="Equation.Ribbit">
                  <p:embed/>
                </p:oleObj>
              </mc:Choice>
              <mc:Fallback>
                <p:oleObj name="Formula" r:id="rId7" imgW="946440" imgH="147600" progId="Equation.Ribbit">
                  <p:embed/>
                  <p:pic>
                    <p:nvPicPr>
                      <p:cNvPr id="23" name="Object 1"/>
                      <p:cNvPicPr>
                        <a:picLocks noChangeAspect="1" noChangeArrowheads="1"/>
                      </p:cNvPicPr>
                      <p:nvPr/>
                    </p:nvPicPr>
                    <p:blipFill>
                      <a:blip r:embed="rId8"/>
                      <a:srcRect/>
                      <a:stretch>
                        <a:fillRect/>
                      </a:stretch>
                    </p:blipFill>
                    <p:spPr bwMode="auto">
                      <a:xfrm>
                        <a:off x="1671638" y="2309813"/>
                        <a:ext cx="1914525" cy="295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9" name="직선 연결선 28"/>
          <p:cNvCxnSpPr/>
          <p:nvPr/>
        </p:nvCxnSpPr>
        <p:spPr bwMode="auto">
          <a:xfrm>
            <a:off x="1066800" y="3810725"/>
            <a:ext cx="5257800" cy="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19" name="자유형 18"/>
          <p:cNvSpPr/>
          <p:nvPr/>
        </p:nvSpPr>
        <p:spPr bwMode="auto">
          <a:xfrm>
            <a:off x="1300348" y="1981200"/>
            <a:ext cx="4643252" cy="1705099"/>
          </a:xfrm>
          <a:custGeom>
            <a:avLst/>
            <a:gdLst>
              <a:gd name="connsiteX0" fmla="*/ 0 w 3728852"/>
              <a:gd name="connsiteY0" fmla="*/ 0 h 1359097"/>
              <a:gd name="connsiteX1" fmla="*/ 1092530 w 3728852"/>
              <a:gd name="connsiteY1" fmla="*/ 1151907 h 1359097"/>
              <a:gd name="connsiteX2" fmla="*/ 3728852 w 3728852"/>
              <a:gd name="connsiteY2" fmla="*/ 1353787 h 1359097"/>
            </a:gdLst>
            <a:ahLst/>
            <a:cxnLst>
              <a:cxn ang="0">
                <a:pos x="connsiteX0" y="connsiteY0"/>
              </a:cxn>
              <a:cxn ang="0">
                <a:pos x="connsiteX1" y="connsiteY1"/>
              </a:cxn>
              <a:cxn ang="0">
                <a:pos x="connsiteX2" y="connsiteY2"/>
              </a:cxn>
            </a:cxnLst>
            <a:rect l="l" t="t" r="r" b="b"/>
            <a:pathLst>
              <a:path w="3728852" h="1359097">
                <a:moveTo>
                  <a:pt x="0" y="0"/>
                </a:moveTo>
                <a:cubicBezTo>
                  <a:pt x="235527" y="463138"/>
                  <a:pt x="471055" y="926276"/>
                  <a:pt x="1092530" y="1151907"/>
                </a:cubicBezTo>
                <a:cubicBezTo>
                  <a:pt x="1714005" y="1377538"/>
                  <a:pt x="2721428" y="1365662"/>
                  <a:pt x="3728852" y="1353787"/>
                </a:cubicBezTo>
              </a:path>
            </a:pathLst>
          </a:cu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33" name="자유형 32"/>
          <p:cNvSpPr/>
          <p:nvPr/>
        </p:nvSpPr>
        <p:spPr bwMode="auto">
          <a:xfrm>
            <a:off x="1295400" y="2057400"/>
            <a:ext cx="4643252" cy="1705099"/>
          </a:xfrm>
          <a:custGeom>
            <a:avLst/>
            <a:gdLst>
              <a:gd name="connsiteX0" fmla="*/ 0 w 3728852"/>
              <a:gd name="connsiteY0" fmla="*/ 0 h 1359097"/>
              <a:gd name="connsiteX1" fmla="*/ 1092530 w 3728852"/>
              <a:gd name="connsiteY1" fmla="*/ 1151907 h 1359097"/>
              <a:gd name="connsiteX2" fmla="*/ 3728852 w 3728852"/>
              <a:gd name="connsiteY2" fmla="*/ 1353787 h 1359097"/>
            </a:gdLst>
            <a:ahLst/>
            <a:cxnLst>
              <a:cxn ang="0">
                <a:pos x="connsiteX0" y="connsiteY0"/>
              </a:cxn>
              <a:cxn ang="0">
                <a:pos x="connsiteX1" y="connsiteY1"/>
              </a:cxn>
              <a:cxn ang="0">
                <a:pos x="connsiteX2" y="connsiteY2"/>
              </a:cxn>
            </a:cxnLst>
            <a:rect l="l" t="t" r="r" b="b"/>
            <a:pathLst>
              <a:path w="3728852" h="1359097">
                <a:moveTo>
                  <a:pt x="0" y="0"/>
                </a:moveTo>
                <a:cubicBezTo>
                  <a:pt x="235527" y="463138"/>
                  <a:pt x="471055" y="926276"/>
                  <a:pt x="1092530" y="1151907"/>
                </a:cubicBezTo>
                <a:cubicBezTo>
                  <a:pt x="1714005" y="1377538"/>
                  <a:pt x="2721428" y="1365662"/>
                  <a:pt x="3728852" y="1353787"/>
                </a:cubicBezTo>
              </a:path>
            </a:pathLst>
          </a:custGeom>
          <a:noFill/>
          <a:ln w="25400" cap="flat" cmpd="sng" algn="ctr">
            <a:solidFill>
              <a:srgbClr val="523BF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35" name="직선 화살표 연결선 34"/>
          <p:cNvCxnSpPr/>
          <p:nvPr/>
        </p:nvCxnSpPr>
        <p:spPr bwMode="auto">
          <a:xfrm flipH="1">
            <a:off x="1872381" y="2633246"/>
            <a:ext cx="19236" cy="200503"/>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36" name="TextBox 35"/>
          <p:cNvSpPr txBox="1"/>
          <p:nvPr/>
        </p:nvSpPr>
        <p:spPr>
          <a:xfrm>
            <a:off x="1247792" y="3000499"/>
            <a:ext cx="643825" cy="646331"/>
          </a:xfrm>
          <a:prstGeom prst="rect">
            <a:avLst/>
          </a:prstGeom>
          <a:noFill/>
        </p:spPr>
        <p:txBody>
          <a:bodyPr wrap="square" rtlCol="0">
            <a:spAutoFit/>
          </a:bodyPr>
          <a:lstStyle/>
          <a:p>
            <a:r>
              <a:rPr lang="en-US" altLang="ko-KR" sz="1800" dirty="0"/>
              <a:t>train error</a:t>
            </a:r>
            <a:endParaRPr lang="ko-KR" altLang="en-US" sz="1800" dirty="0"/>
          </a:p>
        </p:txBody>
      </p:sp>
      <p:cxnSp>
        <p:nvCxnSpPr>
          <p:cNvPr id="38" name="직선 화살표 연결선 37"/>
          <p:cNvCxnSpPr/>
          <p:nvPr/>
        </p:nvCxnSpPr>
        <p:spPr bwMode="auto">
          <a:xfrm flipV="1">
            <a:off x="1600200" y="2924299"/>
            <a:ext cx="140498" cy="152400"/>
          </a:xfrm>
          <a:prstGeom prst="straightConnector1">
            <a:avLst/>
          </a:prstGeom>
          <a:solidFill>
            <a:schemeClr val="accent1"/>
          </a:solidFill>
          <a:ln w="25400" cap="flat" cmpd="sng" algn="ctr">
            <a:solidFill>
              <a:srgbClr val="523BFB"/>
            </a:solidFill>
            <a:prstDash val="solid"/>
            <a:round/>
            <a:headEnd type="none" w="med" len="med"/>
            <a:tailEnd type="arrow"/>
          </a:ln>
          <a:effectLst/>
        </p:spPr>
      </p:cxnSp>
      <p:sp>
        <p:nvSpPr>
          <p:cNvPr id="40" name="TextBox 39"/>
          <p:cNvSpPr txBox="1"/>
          <p:nvPr/>
        </p:nvSpPr>
        <p:spPr>
          <a:xfrm>
            <a:off x="1219200" y="3710568"/>
            <a:ext cx="3544560" cy="369332"/>
          </a:xfrm>
          <a:prstGeom prst="rect">
            <a:avLst/>
          </a:prstGeom>
          <a:noFill/>
        </p:spPr>
        <p:txBody>
          <a:bodyPr wrap="none" rtlCol="0">
            <a:spAutoFit/>
          </a:bodyPr>
          <a:lstStyle/>
          <a:p>
            <a:r>
              <a:rPr lang="en-US" altLang="ko-KR" sz="1800" dirty="0">
                <a:solidFill>
                  <a:srgbClr val="FF0000"/>
                </a:solidFill>
              </a:rPr>
              <a:t>Minimum error of consistent learner</a:t>
            </a:r>
            <a:endParaRPr lang="ko-KR" altLang="en-US" sz="1800" dirty="0">
              <a:solidFill>
                <a:srgbClr val="FF0000"/>
              </a:solidFill>
            </a:endParaRPr>
          </a:p>
        </p:txBody>
      </p:sp>
      <p:cxnSp>
        <p:nvCxnSpPr>
          <p:cNvPr id="41" name="직선 화살표 연결선 40"/>
          <p:cNvCxnSpPr/>
          <p:nvPr/>
        </p:nvCxnSpPr>
        <p:spPr bwMode="auto">
          <a:xfrm>
            <a:off x="6172200" y="3792430"/>
            <a:ext cx="0" cy="412530"/>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sp>
        <p:nvSpPr>
          <p:cNvPr id="45" name="TextBox 44"/>
          <p:cNvSpPr txBox="1"/>
          <p:nvPr/>
        </p:nvSpPr>
        <p:spPr>
          <a:xfrm>
            <a:off x="6324601" y="3276600"/>
            <a:ext cx="2514600" cy="1323439"/>
          </a:xfrm>
          <a:prstGeom prst="rect">
            <a:avLst/>
          </a:prstGeom>
          <a:noFill/>
        </p:spPr>
        <p:txBody>
          <a:bodyPr wrap="square" rtlCol="0">
            <a:spAutoFit/>
          </a:bodyPr>
          <a:lstStyle/>
          <a:p>
            <a:r>
              <a:rPr lang="en-US" altLang="ko-KR" sz="2000" dirty="0"/>
              <a:t>Consistency does not necessarily imply achieving the Bayes error!!!</a:t>
            </a:r>
            <a:endParaRPr lang="ko-KR" altLang="en-US" sz="2000" dirty="0"/>
          </a:p>
        </p:txBody>
      </p:sp>
      <p:cxnSp>
        <p:nvCxnSpPr>
          <p:cNvPr id="47" name="직선 화살표 연결선 46"/>
          <p:cNvCxnSpPr/>
          <p:nvPr/>
        </p:nvCxnSpPr>
        <p:spPr bwMode="auto">
          <a:xfrm flipH="1">
            <a:off x="6180565" y="3940065"/>
            <a:ext cx="220235"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9" name="직사각형 38"/>
          <p:cNvSpPr/>
          <p:nvPr/>
        </p:nvSpPr>
        <p:spPr>
          <a:xfrm>
            <a:off x="3074238" y="5848290"/>
            <a:ext cx="5612562" cy="400110"/>
          </a:xfrm>
          <a:prstGeom prst="rect">
            <a:avLst/>
          </a:prstGeom>
        </p:spPr>
        <p:txBody>
          <a:bodyPr wrap="none">
            <a:spAutoFit/>
          </a:bodyPr>
          <a:lstStyle/>
          <a:p>
            <a:r>
              <a:rPr lang="en-US" altLang="ko-KR" sz="2000" i="1" dirty="0"/>
              <a:t>(For example, a linear classifier with regularization)</a:t>
            </a:r>
            <a:endParaRPr lang="ko-KR" altLang="en-US" sz="2000" i="1" dirty="0"/>
          </a:p>
        </p:txBody>
      </p:sp>
      <p:graphicFrame>
        <p:nvGraphicFramePr>
          <p:cNvPr id="1614866" name="Object 18"/>
          <p:cNvGraphicFramePr>
            <a:graphicFrameLocks noChangeAspect="1"/>
          </p:cNvGraphicFramePr>
          <p:nvPr/>
        </p:nvGraphicFramePr>
        <p:xfrm>
          <a:off x="700088" y="3658325"/>
          <a:ext cx="304800" cy="279400"/>
        </p:xfrm>
        <a:graphic>
          <a:graphicData uri="http://schemas.openxmlformats.org/presentationml/2006/ole">
            <mc:AlternateContent xmlns:mc="http://schemas.openxmlformats.org/markup-compatibility/2006">
              <mc:Choice xmlns:v="urn:schemas-microsoft-com:vml" Requires="v">
                <p:oleObj spid="_x0000_s9269" name="Formula" r:id="rId9" imgW="148797" imgH="138623" progId="Equation.Ribbit">
                  <p:embed/>
                </p:oleObj>
              </mc:Choice>
              <mc:Fallback>
                <p:oleObj name="Formula" r:id="rId9" imgW="148797" imgH="138623" progId="Equation.Ribbit">
                  <p:embed/>
                  <p:pic>
                    <p:nvPicPr>
                      <p:cNvPr id="1614866"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088" y="3658325"/>
                        <a:ext cx="304800"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59419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7F6D2E-8DD9-47F2-931D-A6CE08BFB79F}"/>
              </a:ext>
            </a:extLst>
          </p:cNvPr>
          <p:cNvSpPr>
            <a:spLocks noGrp="1"/>
          </p:cNvSpPr>
          <p:nvPr>
            <p:ph type="title"/>
          </p:nvPr>
        </p:nvSpPr>
        <p:spPr/>
        <p:txBody>
          <a:bodyPr/>
          <a:lstStyle/>
          <a:p>
            <a:r>
              <a:rPr lang="en-US" altLang="ko-KR" dirty="0"/>
              <a:t>Consistency of Neural Networks</a:t>
            </a:r>
            <a:endParaRPr lang="ko-KR" altLang="en-US" dirty="0"/>
          </a:p>
        </p:txBody>
      </p:sp>
      <p:sp>
        <p:nvSpPr>
          <p:cNvPr id="3" name="내용 개체 틀 2">
            <a:extLst>
              <a:ext uri="{FF2B5EF4-FFF2-40B4-BE49-F238E27FC236}">
                <a16:creationId xmlns:a16="http://schemas.microsoft.com/office/drawing/2014/main" id="{23FA32A9-22AC-45FA-A633-9CD4A6D95361}"/>
              </a:ext>
            </a:extLst>
          </p:cNvPr>
          <p:cNvSpPr>
            <a:spLocks noGrp="1"/>
          </p:cNvSpPr>
          <p:nvPr>
            <p:ph idx="1"/>
          </p:nvPr>
        </p:nvSpPr>
        <p:spPr/>
        <p:txBody>
          <a:bodyPr/>
          <a:lstStyle/>
          <a:p>
            <a:r>
              <a:rPr lang="en-US" altLang="ko-KR" dirty="0"/>
              <a:t>Universal approximator</a:t>
            </a:r>
          </a:p>
          <a:p>
            <a:pPr lvl="1"/>
            <a:r>
              <a:rPr lang="en-US" altLang="ko-KR" sz="2400" dirty="0"/>
              <a:t>G. </a:t>
            </a:r>
            <a:r>
              <a:rPr lang="en-US" altLang="ko-KR" sz="2400" dirty="0" err="1"/>
              <a:t>Cybenko</a:t>
            </a:r>
            <a:r>
              <a:rPr lang="en-US" altLang="ko-KR" sz="2400" dirty="0"/>
              <a:t>, “Approximation by superpositions of a sigmoidal function”, Mathematics of Control, Signals and Systems, 303-314, 2(4), 1989</a:t>
            </a:r>
          </a:p>
          <a:p>
            <a:pPr lvl="1"/>
            <a:endParaRPr lang="en-US" altLang="ko-KR" sz="2400" dirty="0"/>
          </a:p>
          <a:p>
            <a:pPr lvl="1"/>
            <a:endParaRPr lang="en-US" altLang="ko-KR" sz="2400" dirty="0"/>
          </a:p>
          <a:p>
            <a:pPr lvl="1"/>
            <a:r>
              <a:rPr lang="sv-SE" altLang="ko-KR" sz="2400" dirty="0"/>
              <a:t>Hornik et. al., 1989; Barron (1994); Mhaskar (1996) </a:t>
            </a:r>
            <a:endParaRPr lang="en-US" altLang="ko-KR" dirty="0"/>
          </a:p>
          <a:p>
            <a:r>
              <a:rPr lang="en-US" altLang="ko-KR" dirty="0"/>
              <a:t>Consistency</a:t>
            </a:r>
          </a:p>
          <a:p>
            <a:pPr lvl="1"/>
            <a:r>
              <a:rPr lang="en-US" altLang="ko-KR" sz="2400" dirty="0"/>
              <a:t>A. </a:t>
            </a:r>
            <a:r>
              <a:rPr lang="en-US" altLang="ko-KR" sz="2400" dirty="0" err="1"/>
              <a:t>Farago</a:t>
            </a:r>
            <a:r>
              <a:rPr lang="en-US" altLang="ko-KR" sz="2400" dirty="0"/>
              <a:t> &amp; G. Lugosi (1993)</a:t>
            </a:r>
          </a:p>
          <a:p>
            <a:endParaRPr lang="en-US" altLang="ko-KR" dirty="0"/>
          </a:p>
          <a:p>
            <a:endParaRPr lang="en-US" altLang="ko-KR" dirty="0"/>
          </a:p>
          <a:p>
            <a:endParaRPr lang="en-US" altLang="ko-KR" dirty="0"/>
          </a:p>
          <a:p>
            <a:endParaRPr lang="en-US" altLang="ko-KR" dirty="0"/>
          </a:p>
          <a:p>
            <a:endParaRPr lang="ko-KR" altLang="en-US" dirty="0"/>
          </a:p>
        </p:txBody>
      </p:sp>
      <p:sp>
        <p:nvSpPr>
          <p:cNvPr id="4" name="슬라이드 번호 개체 틀 3">
            <a:extLst>
              <a:ext uri="{FF2B5EF4-FFF2-40B4-BE49-F238E27FC236}">
                <a16:creationId xmlns:a16="http://schemas.microsoft.com/office/drawing/2014/main" id="{94123C95-20C8-4929-86A4-18F970EFE063}"/>
              </a:ext>
            </a:extLst>
          </p:cNvPr>
          <p:cNvSpPr>
            <a:spLocks noGrp="1"/>
          </p:cNvSpPr>
          <p:nvPr>
            <p:ph type="sldNum" sz="quarter" idx="10"/>
          </p:nvPr>
        </p:nvSpPr>
        <p:spPr/>
        <p:txBody>
          <a:bodyPr/>
          <a:lstStyle/>
          <a:p>
            <a:pPr>
              <a:defRPr/>
            </a:pPr>
            <a:fld id="{B588FE46-BA7F-4104-91FE-E38DF1A09F1E}" type="slidenum">
              <a:rPr lang="en-US" altLang="ko-KR" smtClean="0"/>
              <a:pPr>
                <a:defRPr/>
              </a:pPr>
              <a:t>68</a:t>
            </a:fld>
            <a:endParaRPr lang="en-US" altLang="ko-KR" dirty="0"/>
          </a:p>
        </p:txBody>
      </p:sp>
      <p:graphicFrame>
        <p:nvGraphicFramePr>
          <p:cNvPr id="7" name="Object 3">
            <a:extLst>
              <a:ext uri="{FF2B5EF4-FFF2-40B4-BE49-F238E27FC236}">
                <a16:creationId xmlns:a16="http://schemas.microsoft.com/office/drawing/2014/main" id="{B20712CB-D49B-405C-B038-2158903EDF64}"/>
              </a:ext>
            </a:extLst>
          </p:cNvPr>
          <p:cNvGraphicFramePr>
            <a:graphicFrameLocks noChangeAspect="1"/>
          </p:cNvGraphicFramePr>
          <p:nvPr>
            <p:extLst>
              <p:ext uri="{D42A27DB-BD31-4B8C-83A1-F6EECF244321}">
                <p14:modId xmlns:p14="http://schemas.microsoft.com/office/powerpoint/2010/main" val="1159031903"/>
              </p:ext>
            </p:extLst>
          </p:nvPr>
        </p:nvGraphicFramePr>
        <p:xfrm>
          <a:off x="1676400" y="2743200"/>
          <a:ext cx="2895600" cy="862960"/>
        </p:xfrm>
        <a:graphic>
          <a:graphicData uri="http://schemas.openxmlformats.org/presentationml/2006/ole">
            <mc:AlternateContent xmlns:mc="http://schemas.openxmlformats.org/markup-compatibility/2006">
              <mc:Choice xmlns:v="urn:schemas-microsoft-com:vml" Requires="v">
                <p:oleObj spid="_x0000_s10278" name="Formula" r:id="rId3" imgW="1402200" imgH="410400" progId="Equation.Ribbit">
                  <p:embed/>
                </p:oleObj>
              </mc:Choice>
              <mc:Fallback>
                <p:oleObj name="Formula" r:id="rId3" imgW="1402200" imgH="410400" progId="Equation.Ribbit">
                  <p:embed/>
                  <p:pic>
                    <p:nvPicPr>
                      <p:cNvPr id="7" name="Object 3">
                        <a:extLst>
                          <a:ext uri="{FF2B5EF4-FFF2-40B4-BE49-F238E27FC236}">
                            <a16:creationId xmlns:a16="http://schemas.microsoft.com/office/drawing/2014/main" id="{AC0299AD-DD56-44AB-BB8F-118F651CEEE6}"/>
                          </a:ext>
                        </a:extLst>
                      </p:cNvPr>
                      <p:cNvPicPr>
                        <a:picLocks noChangeAspect="1" noChangeArrowheads="1"/>
                      </p:cNvPicPr>
                      <p:nvPr/>
                    </p:nvPicPr>
                    <p:blipFill>
                      <a:blip r:embed="rId4"/>
                      <a:srcRect/>
                      <a:stretch>
                        <a:fillRect/>
                      </a:stretch>
                    </p:blipFill>
                    <p:spPr bwMode="auto">
                      <a:xfrm>
                        <a:off x="1676400" y="2743200"/>
                        <a:ext cx="2895600" cy="862960"/>
                      </a:xfrm>
                      <a:prstGeom prst="rect">
                        <a:avLst/>
                      </a:prstGeom>
                      <a:noFill/>
                    </p:spPr>
                  </p:pic>
                </p:oleObj>
              </mc:Fallback>
            </mc:AlternateContent>
          </a:graphicData>
        </a:graphic>
      </p:graphicFrame>
      <p:sp>
        <p:nvSpPr>
          <p:cNvPr id="8" name="TextBox 7">
            <a:extLst>
              <a:ext uri="{FF2B5EF4-FFF2-40B4-BE49-F238E27FC236}">
                <a16:creationId xmlns:a16="http://schemas.microsoft.com/office/drawing/2014/main" id="{8807C54B-53C2-4FA5-BAB7-4DA24AAD3D1F}"/>
              </a:ext>
            </a:extLst>
          </p:cNvPr>
          <p:cNvSpPr txBox="1"/>
          <p:nvPr/>
        </p:nvSpPr>
        <p:spPr>
          <a:xfrm>
            <a:off x="4648200" y="2895600"/>
            <a:ext cx="3124200" cy="461665"/>
          </a:xfrm>
          <a:prstGeom prst="rect">
            <a:avLst/>
          </a:prstGeom>
          <a:noFill/>
        </p:spPr>
        <p:txBody>
          <a:bodyPr wrap="square" rtlCol="0">
            <a:spAutoFit/>
          </a:bodyPr>
          <a:lstStyle/>
          <a:p>
            <a:r>
              <a:rPr lang="en-US" altLang="ko-KR" dirty="0"/>
              <a:t>are dense in	     .</a:t>
            </a:r>
            <a:endParaRPr lang="ko-KR" altLang="en-US" dirty="0"/>
          </a:p>
        </p:txBody>
      </p:sp>
      <p:graphicFrame>
        <p:nvGraphicFramePr>
          <p:cNvPr id="9" name="Object 3">
            <a:extLst>
              <a:ext uri="{FF2B5EF4-FFF2-40B4-BE49-F238E27FC236}">
                <a16:creationId xmlns:a16="http://schemas.microsoft.com/office/drawing/2014/main" id="{69CD3509-9F8E-4468-9C42-6CB421B6835B}"/>
              </a:ext>
            </a:extLst>
          </p:cNvPr>
          <p:cNvGraphicFramePr>
            <a:graphicFrameLocks noChangeAspect="1"/>
          </p:cNvGraphicFramePr>
          <p:nvPr>
            <p:extLst>
              <p:ext uri="{D42A27DB-BD31-4B8C-83A1-F6EECF244321}">
                <p14:modId xmlns:p14="http://schemas.microsoft.com/office/powerpoint/2010/main" val="2314967917"/>
              </p:ext>
            </p:extLst>
          </p:nvPr>
        </p:nvGraphicFramePr>
        <p:xfrm>
          <a:off x="6324600" y="3008538"/>
          <a:ext cx="636588" cy="306387"/>
        </p:xfrm>
        <a:graphic>
          <a:graphicData uri="http://schemas.openxmlformats.org/presentationml/2006/ole">
            <mc:AlternateContent xmlns:mc="http://schemas.openxmlformats.org/markup-compatibility/2006">
              <mc:Choice xmlns:v="urn:schemas-microsoft-com:vml" Requires="v">
                <p:oleObj spid="_x0000_s10279" name="Formula" r:id="rId5" imgW="307440" imgH="146160" progId="Equation.Ribbit">
                  <p:embed/>
                </p:oleObj>
              </mc:Choice>
              <mc:Fallback>
                <p:oleObj name="Formula" r:id="rId5" imgW="307440" imgH="146160" progId="Equation.Ribbit">
                  <p:embed/>
                  <p:pic>
                    <p:nvPicPr>
                      <p:cNvPr id="7" name="Object 3">
                        <a:extLst>
                          <a:ext uri="{FF2B5EF4-FFF2-40B4-BE49-F238E27FC236}">
                            <a16:creationId xmlns:a16="http://schemas.microsoft.com/office/drawing/2014/main" id="{B20712CB-D49B-405C-B038-2158903EDF64}"/>
                          </a:ext>
                        </a:extLst>
                      </p:cNvPr>
                      <p:cNvPicPr>
                        <a:picLocks noChangeAspect="1" noChangeArrowheads="1"/>
                      </p:cNvPicPr>
                      <p:nvPr/>
                    </p:nvPicPr>
                    <p:blipFill>
                      <a:blip r:embed="rId6"/>
                      <a:srcRect/>
                      <a:stretch>
                        <a:fillRect/>
                      </a:stretch>
                    </p:blipFill>
                    <p:spPr bwMode="auto">
                      <a:xfrm>
                        <a:off x="6324600" y="3008538"/>
                        <a:ext cx="636588" cy="306387"/>
                      </a:xfrm>
                      <a:prstGeom prst="rect">
                        <a:avLst/>
                      </a:prstGeom>
                      <a:noFill/>
                    </p:spPr>
                  </p:pic>
                </p:oleObj>
              </mc:Fallback>
            </mc:AlternateContent>
          </a:graphicData>
        </a:graphic>
      </p:graphicFrame>
      <p:graphicFrame>
        <p:nvGraphicFramePr>
          <p:cNvPr id="10" name="Object 3">
            <a:extLst>
              <a:ext uri="{FF2B5EF4-FFF2-40B4-BE49-F238E27FC236}">
                <a16:creationId xmlns:a16="http://schemas.microsoft.com/office/drawing/2014/main" id="{378AC752-3CB5-4421-A82B-3D091449029D}"/>
              </a:ext>
            </a:extLst>
          </p:cNvPr>
          <p:cNvGraphicFramePr>
            <a:graphicFrameLocks noChangeAspect="1"/>
          </p:cNvGraphicFramePr>
          <p:nvPr>
            <p:extLst>
              <p:ext uri="{D42A27DB-BD31-4B8C-83A1-F6EECF244321}">
                <p14:modId xmlns:p14="http://schemas.microsoft.com/office/powerpoint/2010/main" val="2067742993"/>
              </p:ext>
            </p:extLst>
          </p:nvPr>
        </p:nvGraphicFramePr>
        <p:xfrm>
          <a:off x="1905000" y="5572919"/>
          <a:ext cx="2057400" cy="467346"/>
        </p:xfrm>
        <a:graphic>
          <a:graphicData uri="http://schemas.openxmlformats.org/presentationml/2006/ole">
            <mc:AlternateContent xmlns:mc="http://schemas.openxmlformats.org/markup-compatibility/2006">
              <mc:Choice xmlns:v="urn:schemas-microsoft-com:vml" Requires="v">
                <p:oleObj spid="_x0000_s10280" name="Formula" r:id="rId7" imgW="882720" imgH="196920" progId="Equation.Ribbit">
                  <p:embed/>
                </p:oleObj>
              </mc:Choice>
              <mc:Fallback>
                <p:oleObj name="Formula" r:id="rId7" imgW="882720" imgH="196920" progId="Equation.Ribbit">
                  <p:embed/>
                  <p:pic>
                    <p:nvPicPr>
                      <p:cNvPr id="7" name="Object 3">
                        <a:extLst>
                          <a:ext uri="{FF2B5EF4-FFF2-40B4-BE49-F238E27FC236}">
                            <a16:creationId xmlns:a16="http://schemas.microsoft.com/office/drawing/2014/main" id="{B20712CB-D49B-405C-B038-2158903EDF64}"/>
                          </a:ext>
                        </a:extLst>
                      </p:cNvPr>
                      <p:cNvPicPr>
                        <a:picLocks noChangeAspect="1" noChangeArrowheads="1"/>
                      </p:cNvPicPr>
                      <p:nvPr/>
                    </p:nvPicPr>
                    <p:blipFill>
                      <a:blip r:embed="rId8"/>
                      <a:srcRect/>
                      <a:stretch>
                        <a:fillRect/>
                      </a:stretch>
                    </p:blipFill>
                    <p:spPr bwMode="auto">
                      <a:xfrm>
                        <a:off x="1905000" y="5572919"/>
                        <a:ext cx="2057400" cy="467346"/>
                      </a:xfrm>
                      <a:prstGeom prst="rect">
                        <a:avLst/>
                      </a:prstGeom>
                      <a:noFill/>
                    </p:spPr>
                  </p:pic>
                </p:oleObj>
              </mc:Fallback>
            </mc:AlternateContent>
          </a:graphicData>
        </a:graphic>
      </p:graphicFrame>
      <p:sp>
        <p:nvSpPr>
          <p:cNvPr id="11" name="TextBox 10">
            <a:extLst>
              <a:ext uri="{FF2B5EF4-FFF2-40B4-BE49-F238E27FC236}">
                <a16:creationId xmlns:a16="http://schemas.microsoft.com/office/drawing/2014/main" id="{69BF9BCB-D3B2-4653-9BA6-69F5AD89B89D}"/>
              </a:ext>
            </a:extLst>
          </p:cNvPr>
          <p:cNvSpPr txBox="1"/>
          <p:nvPr/>
        </p:nvSpPr>
        <p:spPr>
          <a:xfrm>
            <a:off x="772034" y="6054305"/>
            <a:ext cx="5771132" cy="461665"/>
          </a:xfrm>
          <a:prstGeom prst="rect">
            <a:avLst/>
          </a:prstGeom>
          <a:noFill/>
        </p:spPr>
        <p:txBody>
          <a:bodyPr wrap="none" rtlCol="0">
            <a:spAutoFit/>
          </a:bodyPr>
          <a:lstStyle/>
          <a:p>
            <a:r>
              <a:rPr lang="en-US" altLang="ko-KR" dirty="0">
                <a:solidFill>
                  <a:srgbClr val="FF0000"/>
                </a:solidFill>
              </a:rPr>
              <a:t>Proof with one hidden layer neural networks!</a:t>
            </a:r>
            <a:endParaRPr lang="ko-KR" altLang="en-US" dirty="0">
              <a:solidFill>
                <a:srgbClr val="FF0000"/>
              </a:solidFill>
            </a:endParaRPr>
          </a:p>
        </p:txBody>
      </p:sp>
    </p:spTree>
    <p:extLst>
      <p:ext uri="{BB962C8B-B14F-4D97-AF65-F5344CB8AC3E}">
        <p14:creationId xmlns:p14="http://schemas.microsoft.com/office/powerpoint/2010/main" val="33978155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984175-9244-4B6D-97B9-F7E80B2DADD9}"/>
              </a:ext>
            </a:extLst>
          </p:cNvPr>
          <p:cNvSpPr>
            <a:spLocks noGrp="1"/>
          </p:cNvSpPr>
          <p:nvPr>
            <p:ph type="title"/>
          </p:nvPr>
        </p:nvSpPr>
        <p:spPr/>
        <p:txBody>
          <a:bodyPr/>
          <a:lstStyle/>
          <a:p>
            <a:r>
              <a:rPr lang="en-US" altLang="ko-KR" dirty="0"/>
              <a:t>Margin and Neural Networks</a:t>
            </a:r>
            <a:endParaRPr lang="ko-KR" altLang="en-US" dirty="0"/>
          </a:p>
        </p:txBody>
      </p:sp>
      <p:sp>
        <p:nvSpPr>
          <p:cNvPr id="3" name="내용 개체 틀 2">
            <a:extLst>
              <a:ext uri="{FF2B5EF4-FFF2-40B4-BE49-F238E27FC236}">
                <a16:creationId xmlns:a16="http://schemas.microsoft.com/office/drawing/2014/main" id="{9A2592FD-F7CB-4C16-B30C-2D792E40ADBE}"/>
              </a:ext>
            </a:extLst>
          </p:cNvPr>
          <p:cNvSpPr>
            <a:spLocks noGrp="1"/>
          </p:cNvSpPr>
          <p:nvPr>
            <p:ph idx="1"/>
          </p:nvPr>
        </p:nvSpPr>
        <p:spPr/>
        <p:txBody>
          <a:bodyPr/>
          <a:lstStyle/>
          <a:p>
            <a:r>
              <a:rPr lang="en-US" altLang="ko-KR" dirty="0"/>
              <a:t>Perceptron convergence theorem</a:t>
            </a:r>
          </a:p>
          <a:p>
            <a:pPr lvl="1"/>
            <a:r>
              <a:rPr lang="en-US" altLang="ko-KR" dirty="0"/>
              <a:t>For misclassified data			    ,</a:t>
            </a:r>
          </a:p>
          <a:p>
            <a:pPr lvl="1"/>
            <a:endParaRPr lang="en-US" altLang="ko-KR" dirty="0"/>
          </a:p>
          <a:p>
            <a:pPr lvl="1"/>
            <a:endParaRPr lang="en-US" altLang="ko-KR" dirty="0"/>
          </a:p>
          <a:p>
            <a:pPr lvl="1"/>
            <a:endParaRPr lang="en-US" altLang="ko-KR" dirty="0"/>
          </a:p>
          <a:p>
            <a:pPr lvl="1"/>
            <a:endParaRPr lang="en-US" altLang="ko-KR" dirty="0"/>
          </a:p>
          <a:p>
            <a:pPr lvl="1"/>
            <a:r>
              <a:rPr lang="en-US" altLang="ko-KR" dirty="0"/>
              <a:t>For linearly separable data, the algorithm finds the solution      which classifies training data perfectly within finite number of steps </a:t>
            </a:r>
            <a:r>
              <a:rPr lang="en-US" altLang="ko-KR" i="1" dirty="0"/>
              <a:t>k</a:t>
            </a:r>
            <a:r>
              <a:rPr lang="en-US" altLang="ko-KR" dirty="0"/>
              <a:t>, </a:t>
            </a:r>
          </a:p>
          <a:p>
            <a:endParaRPr lang="en-US" altLang="ko-KR" dirty="0"/>
          </a:p>
          <a:p>
            <a:endParaRPr lang="en-US" altLang="ko-KR" dirty="0"/>
          </a:p>
          <a:p>
            <a:endParaRPr lang="ko-KR" altLang="en-US" dirty="0"/>
          </a:p>
        </p:txBody>
      </p:sp>
      <p:sp>
        <p:nvSpPr>
          <p:cNvPr id="4" name="슬라이드 번호 개체 틀 3">
            <a:extLst>
              <a:ext uri="{FF2B5EF4-FFF2-40B4-BE49-F238E27FC236}">
                <a16:creationId xmlns:a16="http://schemas.microsoft.com/office/drawing/2014/main" id="{A79C3DF7-C115-4EF3-B5B7-4DC1B23AB994}"/>
              </a:ext>
            </a:extLst>
          </p:cNvPr>
          <p:cNvSpPr>
            <a:spLocks noGrp="1"/>
          </p:cNvSpPr>
          <p:nvPr>
            <p:ph type="sldNum" sz="quarter" idx="10"/>
          </p:nvPr>
        </p:nvSpPr>
        <p:spPr/>
        <p:txBody>
          <a:bodyPr/>
          <a:lstStyle/>
          <a:p>
            <a:pPr>
              <a:defRPr/>
            </a:pPr>
            <a:fld id="{B588FE46-BA7F-4104-91FE-E38DF1A09F1E}" type="slidenum">
              <a:rPr lang="en-US" altLang="ko-KR" smtClean="0"/>
              <a:pPr>
                <a:defRPr/>
              </a:pPr>
              <a:t>69</a:t>
            </a:fld>
            <a:endParaRPr lang="en-US" altLang="ko-KR" dirty="0"/>
          </a:p>
        </p:txBody>
      </p:sp>
      <p:graphicFrame>
        <p:nvGraphicFramePr>
          <p:cNvPr id="5" name="Object 3">
            <a:extLst>
              <a:ext uri="{FF2B5EF4-FFF2-40B4-BE49-F238E27FC236}">
                <a16:creationId xmlns:a16="http://schemas.microsoft.com/office/drawing/2014/main" id="{AE00ACF2-7AE6-4D33-8EC8-62D8DD9E2117}"/>
              </a:ext>
            </a:extLst>
          </p:cNvPr>
          <p:cNvGraphicFramePr>
            <a:graphicFrameLocks noChangeAspect="1"/>
          </p:cNvGraphicFramePr>
          <p:nvPr>
            <p:extLst>
              <p:ext uri="{D42A27DB-BD31-4B8C-83A1-F6EECF244321}">
                <p14:modId xmlns:p14="http://schemas.microsoft.com/office/powerpoint/2010/main" val="2082835621"/>
              </p:ext>
            </p:extLst>
          </p:nvPr>
        </p:nvGraphicFramePr>
        <p:xfrm>
          <a:off x="1672404" y="2451172"/>
          <a:ext cx="3077783" cy="398387"/>
        </p:xfrm>
        <a:graphic>
          <a:graphicData uri="http://schemas.openxmlformats.org/presentationml/2006/ole">
            <mc:AlternateContent xmlns:mc="http://schemas.openxmlformats.org/markup-compatibility/2006">
              <mc:Choice xmlns:v="urn:schemas-microsoft-com:vml" Requires="v">
                <p:oleObj spid="_x0000_s11350" name="Formula" r:id="rId4" imgW="973080" imgH="124560" progId="Equation.Ribbit">
                  <p:embed/>
                </p:oleObj>
              </mc:Choice>
              <mc:Fallback>
                <p:oleObj name="Formula" r:id="rId4" imgW="973080" imgH="124560" progId="Equation.Ribbit">
                  <p:embed/>
                  <p:pic>
                    <p:nvPicPr>
                      <p:cNvPr id="7" name="Object 3">
                        <a:extLst>
                          <a:ext uri="{FF2B5EF4-FFF2-40B4-BE49-F238E27FC236}">
                            <a16:creationId xmlns:a16="http://schemas.microsoft.com/office/drawing/2014/main" id="{B20712CB-D49B-405C-B038-2158903EDF64}"/>
                          </a:ext>
                        </a:extLst>
                      </p:cNvPr>
                      <p:cNvPicPr>
                        <a:picLocks noChangeAspect="1" noChangeArrowheads="1"/>
                      </p:cNvPicPr>
                      <p:nvPr/>
                    </p:nvPicPr>
                    <p:blipFill>
                      <a:blip r:embed="rId5"/>
                      <a:srcRect/>
                      <a:stretch>
                        <a:fillRect/>
                      </a:stretch>
                    </p:blipFill>
                    <p:spPr bwMode="auto">
                      <a:xfrm>
                        <a:off x="1672404" y="2451172"/>
                        <a:ext cx="3077783" cy="398387"/>
                      </a:xfrm>
                      <a:prstGeom prst="rect">
                        <a:avLst/>
                      </a:prstGeom>
                      <a:noFill/>
                    </p:spPr>
                  </p:pic>
                </p:oleObj>
              </mc:Fallback>
            </mc:AlternateContent>
          </a:graphicData>
        </a:graphic>
      </p:graphicFrame>
      <p:graphicFrame>
        <p:nvGraphicFramePr>
          <p:cNvPr id="6" name="Object 3">
            <a:extLst>
              <a:ext uri="{FF2B5EF4-FFF2-40B4-BE49-F238E27FC236}">
                <a16:creationId xmlns:a16="http://schemas.microsoft.com/office/drawing/2014/main" id="{9417BB5E-C648-4CDC-BA1D-AD2D19ECA98A}"/>
              </a:ext>
            </a:extLst>
          </p:cNvPr>
          <p:cNvGraphicFramePr>
            <a:graphicFrameLocks noChangeAspect="1"/>
          </p:cNvGraphicFramePr>
          <p:nvPr>
            <p:extLst>
              <p:ext uri="{D42A27DB-BD31-4B8C-83A1-F6EECF244321}">
                <p14:modId xmlns:p14="http://schemas.microsoft.com/office/powerpoint/2010/main" val="1248654456"/>
              </p:ext>
            </p:extLst>
          </p:nvPr>
        </p:nvGraphicFramePr>
        <p:xfrm>
          <a:off x="1943811" y="3090406"/>
          <a:ext cx="1782474" cy="398387"/>
        </p:xfrm>
        <a:graphic>
          <a:graphicData uri="http://schemas.openxmlformats.org/presentationml/2006/ole">
            <mc:AlternateContent xmlns:mc="http://schemas.openxmlformats.org/markup-compatibility/2006">
              <mc:Choice xmlns:v="urn:schemas-microsoft-com:vml" Requires="v">
                <p:oleObj spid="_x0000_s11351" name="Formula" r:id="rId6" imgW="667080" imgH="146160" progId="Equation.Ribbit">
                  <p:embed/>
                </p:oleObj>
              </mc:Choice>
              <mc:Fallback>
                <p:oleObj name="Formula" r:id="rId6" imgW="667080" imgH="146160" progId="Equation.Ribbit">
                  <p:embed/>
                  <p:pic>
                    <p:nvPicPr>
                      <p:cNvPr id="5" name="Object 3">
                        <a:extLst>
                          <a:ext uri="{FF2B5EF4-FFF2-40B4-BE49-F238E27FC236}">
                            <a16:creationId xmlns:a16="http://schemas.microsoft.com/office/drawing/2014/main" id="{AE00ACF2-7AE6-4D33-8EC8-62D8DD9E2117}"/>
                          </a:ext>
                        </a:extLst>
                      </p:cNvPr>
                      <p:cNvPicPr>
                        <a:picLocks noChangeAspect="1" noChangeArrowheads="1"/>
                      </p:cNvPicPr>
                      <p:nvPr/>
                    </p:nvPicPr>
                    <p:blipFill>
                      <a:blip r:embed="rId7"/>
                      <a:srcRect/>
                      <a:stretch>
                        <a:fillRect/>
                      </a:stretch>
                    </p:blipFill>
                    <p:spPr bwMode="auto">
                      <a:xfrm>
                        <a:off x="1943811" y="3090406"/>
                        <a:ext cx="1782474" cy="398387"/>
                      </a:xfrm>
                      <a:prstGeom prst="rect">
                        <a:avLst/>
                      </a:prstGeom>
                      <a:noFill/>
                    </p:spPr>
                  </p:pic>
                </p:oleObj>
              </mc:Fallback>
            </mc:AlternateContent>
          </a:graphicData>
        </a:graphic>
      </p:graphicFrame>
      <p:graphicFrame>
        <p:nvGraphicFramePr>
          <p:cNvPr id="7" name="Object 3">
            <a:extLst>
              <a:ext uri="{FF2B5EF4-FFF2-40B4-BE49-F238E27FC236}">
                <a16:creationId xmlns:a16="http://schemas.microsoft.com/office/drawing/2014/main" id="{D8248D1A-12BA-4E56-BA51-48D8D710E6AB}"/>
              </a:ext>
            </a:extLst>
          </p:cNvPr>
          <p:cNvGraphicFramePr>
            <a:graphicFrameLocks noChangeAspect="1"/>
          </p:cNvGraphicFramePr>
          <p:nvPr>
            <p:extLst>
              <p:ext uri="{D42A27DB-BD31-4B8C-83A1-F6EECF244321}">
                <p14:modId xmlns:p14="http://schemas.microsoft.com/office/powerpoint/2010/main" val="925368112"/>
              </p:ext>
            </p:extLst>
          </p:nvPr>
        </p:nvGraphicFramePr>
        <p:xfrm>
          <a:off x="3979495" y="4648200"/>
          <a:ext cx="440105" cy="398387"/>
        </p:xfrm>
        <a:graphic>
          <a:graphicData uri="http://schemas.openxmlformats.org/presentationml/2006/ole">
            <mc:AlternateContent xmlns:mc="http://schemas.openxmlformats.org/markup-compatibility/2006">
              <mc:Choice xmlns:v="urn:schemas-microsoft-com:vml" Requires="v">
                <p:oleObj spid="_x0000_s11352" name="Formula" r:id="rId8" imgW="161640" imgH="145080" progId="Equation.Ribbit">
                  <p:embed/>
                </p:oleObj>
              </mc:Choice>
              <mc:Fallback>
                <p:oleObj name="Formula" r:id="rId8" imgW="161640" imgH="145080" progId="Equation.Ribbit">
                  <p:embed/>
                  <p:pic>
                    <p:nvPicPr>
                      <p:cNvPr id="5" name="Object 3">
                        <a:extLst>
                          <a:ext uri="{FF2B5EF4-FFF2-40B4-BE49-F238E27FC236}">
                            <a16:creationId xmlns:a16="http://schemas.microsoft.com/office/drawing/2014/main" id="{AE00ACF2-7AE6-4D33-8EC8-62D8DD9E2117}"/>
                          </a:ext>
                        </a:extLst>
                      </p:cNvPr>
                      <p:cNvPicPr>
                        <a:picLocks noChangeAspect="1" noChangeArrowheads="1"/>
                      </p:cNvPicPr>
                      <p:nvPr/>
                    </p:nvPicPr>
                    <p:blipFill>
                      <a:blip r:embed="rId9"/>
                      <a:srcRect/>
                      <a:stretch>
                        <a:fillRect/>
                      </a:stretch>
                    </p:blipFill>
                    <p:spPr bwMode="auto">
                      <a:xfrm>
                        <a:off x="3979495" y="4648200"/>
                        <a:ext cx="440105" cy="398387"/>
                      </a:xfrm>
                      <a:prstGeom prst="rect">
                        <a:avLst/>
                      </a:prstGeom>
                      <a:noFill/>
                    </p:spPr>
                  </p:pic>
                </p:oleObj>
              </mc:Fallback>
            </mc:AlternateContent>
          </a:graphicData>
        </a:graphic>
      </p:graphicFrame>
      <p:graphicFrame>
        <p:nvGraphicFramePr>
          <p:cNvPr id="8" name="Object 3">
            <a:extLst>
              <a:ext uri="{FF2B5EF4-FFF2-40B4-BE49-F238E27FC236}">
                <a16:creationId xmlns:a16="http://schemas.microsoft.com/office/drawing/2014/main" id="{56F123C6-9E8B-434E-863B-0222AC1025A6}"/>
              </a:ext>
            </a:extLst>
          </p:cNvPr>
          <p:cNvGraphicFramePr>
            <a:graphicFrameLocks noChangeAspect="1"/>
          </p:cNvGraphicFramePr>
          <p:nvPr>
            <p:extLst>
              <p:ext uri="{D42A27DB-BD31-4B8C-83A1-F6EECF244321}">
                <p14:modId xmlns:p14="http://schemas.microsoft.com/office/powerpoint/2010/main" val="3963625534"/>
              </p:ext>
            </p:extLst>
          </p:nvPr>
        </p:nvGraphicFramePr>
        <p:xfrm>
          <a:off x="3035613" y="5454422"/>
          <a:ext cx="977900" cy="795338"/>
        </p:xfrm>
        <a:graphic>
          <a:graphicData uri="http://schemas.openxmlformats.org/presentationml/2006/ole">
            <mc:AlternateContent xmlns:mc="http://schemas.openxmlformats.org/markup-compatibility/2006">
              <mc:Choice xmlns:v="urn:schemas-microsoft-com:vml" Requires="v">
                <p:oleObj spid="_x0000_s11353" name="Formula" r:id="rId10" imgW="415440" imgH="333000" progId="Equation.Ribbit">
                  <p:embed/>
                </p:oleObj>
              </mc:Choice>
              <mc:Fallback>
                <p:oleObj name="Formula" r:id="rId10" imgW="415440" imgH="333000" progId="Equation.Ribbit">
                  <p:embed/>
                  <p:pic>
                    <p:nvPicPr>
                      <p:cNvPr id="7" name="Object 3">
                        <a:extLst>
                          <a:ext uri="{FF2B5EF4-FFF2-40B4-BE49-F238E27FC236}">
                            <a16:creationId xmlns:a16="http://schemas.microsoft.com/office/drawing/2014/main" id="{D8248D1A-12BA-4E56-BA51-48D8D710E6AB}"/>
                          </a:ext>
                        </a:extLst>
                      </p:cNvPr>
                      <p:cNvPicPr>
                        <a:picLocks noChangeAspect="1" noChangeArrowheads="1"/>
                      </p:cNvPicPr>
                      <p:nvPr/>
                    </p:nvPicPr>
                    <p:blipFill>
                      <a:blip r:embed="rId11"/>
                      <a:srcRect/>
                      <a:stretch>
                        <a:fillRect/>
                      </a:stretch>
                    </p:blipFill>
                    <p:spPr bwMode="auto">
                      <a:xfrm>
                        <a:off x="3035613" y="5454422"/>
                        <a:ext cx="977900" cy="795338"/>
                      </a:xfrm>
                      <a:prstGeom prst="rect">
                        <a:avLst/>
                      </a:prstGeom>
                      <a:noFill/>
                    </p:spPr>
                  </p:pic>
                </p:oleObj>
              </mc:Fallback>
            </mc:AlternateContent>
          </a:graphicData>
        </a:graphic>
      </p:graphicFrame>
      <p:graphicFrame>
        <p:nvGraphicFramePr>
          <p:cNvPr id="10" name="Object 3">
            <a:extLst>
              <a:ext uri="{FF2B5EF4-FFF2-40B4-BE49-F238E27FC236}">
                <a16:creationId xmlns:a16="http://schemas.microsoft.com/office/drawing/2014/main" id="{0E6A622B-812A-482D-9AD4-2ED955040A25}"/>
              </a:ext>
            </a:extLst>
          </p:cNvPr>
          <p:cNvGraphicFramePr>
            <a:graphicFrameLocks noChangeAspect="1"/>
          </p:cNvGraphicFramePr>
          <p:nvPr>
            <p:extLst>
              <p:ext uri="{D42A27DB-BD31-4B8C-83A1-F6EECF244321}">
                <p14:modId xmlns:p14="http://schemas.microsoft.com/office/powerpoint/2010/main" val="1101445834"/>
              </p:ext>
            </p:extLst>
          </p:nvPr>
        </p:nvGraphicFramePr>
        <p:xfrm>
          <a:off x="4800600" y="1600200"/>
          <a:ext cx="2446337" cy="466725"/>
        </p:xfrm>
        <a:graphic>
          <a:graphicData uri="http://schemas.openxmlformats.org/presentationml/2006/ole">
            <mc:AlternateContent xmlns:mc="http://schemas.openxmlformats.org/markup-compatibility/2006">
              <mc:Choice xmlns:v="urn:schemas-microsoft-com:vml" Requires="v">
                <p:oleObj spid="_x0000_s11354" name="Formula" r:id="rId12" imgW="880200" imgH="165240" progId="Equation.Ribbit">
                  <p:embed/>
                </p:oleObj>
              </mc:Choice>
              <mc:Fallback>
                <p:oleObj name="Formula" r:id="rId12" imgW="880200" imgH="165240" progId="Equation.Ribbit">
                  <p:embed/>
                  <p:pic>
                    <p:nvPicPr>
                      <p:cNvPr id="9" name="Object 3">
                        <a:extLst>
                          <a:ext uri="{FF2B5EF4-FFF2-40B4-BE49-F238E27FC236}">
                            <a16:creationId xmlns:a16="http://schemas.microsoft.com/office/drawing/2014/main" id="{9D01A6CC-D167-454F-867D-C692FFDB17AA}"/>
                          </a:ext>
                        </a:extLst>
                      </p:cNvPr>
                      <p:cNvPicPr>
                        <a:picLocks noChangeAspect="1" noChangeArrowheads="1"/>
                      </p:cNvPicPr>
                      <p:nvPr/>
                    </p:nvPicPr>
                    <p:blipFill>
                      <a:blip r:embed="rId13"/>
                      <a:srcRect/>
                      <a:stretch>
                        <a:fillRect/>
                      </a:stretch>
                    </p:blipFill>
                    <p:spPr bwMode="auto">
                      <a:xfrm>
                        <a:off x="4800600" y="1600200"/>
                        <a:ext cx="2446337" cy="466725"/>
                      </a:xfrm>
                      <a:prstGeom prst="rect">
                        <a:avLst/>
                      </a:prstGeom>
                      <a:noFill/>
                    </p:spPr>
                  </p:pic>
                </p:oleObj>
              </mc:Fallback>
            </mc:AlternateContent>
          </a:graphicData>
        </a:graphic>
      </p:graphicFrame>
      <p:sp>
        <p:nvSpPr>
          <p:cNvPr id="11" name="타원 10">
            <a:extLst>
              <a:ext uri="{FF2B5EF4-FFF2-40B4-BE49-F238E27FC236}">
                <a16:creationId xmlns:a16="http://schemas.microsoft.com/office/drawing/2014/main" id="{F4BAA7B8-1B0F-4283-B1D3-09B95545ACE4}"/>
              </a:ext>
            </a:extLst>
          </p:cNvPr>
          <p:cNvSpPr/>
          <p:nvPr/>
        </p:nvSpPr>
        <p:spPr bwMode="auto">
          <a:xfrm>
            <a:off x="7315200" y="2362200"/>
            <a:ext cx="152400" cy="155575"/>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2" name="타원 11">
            <a:extLst>
              <a:ext uri="{FF2B5EF4-FFF2-40B4-BE49-F238E27FC236}">
                <a16:creationId xmlns:a16="http://schemas.microsoft.com/office/drawing/2014/main" id="{301AABE5-F9B9-4F07-8489-CEA80D8F5EFB}"/>
              </a:ext>
            </a:extLst>
          </p:cNvPr>
          <p:cNvSpPr/>
          <p:nvPr/>
        </p:nvSpPr>
        <p:spPr bwMode="auto">
          <a:xfrm>
            <a:off x="8409214" y="3463018"/>
            <a:ext cx="152400" cy="155575"/>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3" name="타원 12">
            <a:extLst>
              <a:ext uri="{FF2B5EF4-FFF2-40B4-BE49-F238E27FC236}">
                <a16:creationId xmlns:a16="http://schemas.microsoft.com/office/drawing/2014/main" id="{0B11EAF3-BA60-4FB9-B0F5-BF64F8D9BDA1}"/>
              </a:ext>
            </a:extLst>
          </p:cNvPr>
          <p:cNvSpPr/>
          <p:nvPr/>
        </p:nvSpPr>
        <p:spPr bwMode="auto">
          <a:xfrm>
            <a:off x="7810500" y="2359025"/>
            <a:ext cx="152400" cy="155575"/>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4" name="타원 13">
            <a:extLst>
              <a:ext uri="{FF2B5EF4-FFF2-40B4-BE49-F238E27FC236}">
                <a16:creationId xmlns:a16="http://schemas.microsoft.com/office/drawing/2014/main" id="{519BBEE5-17F6-49FE-B5A8-4572AA60C41E}"/>
              </a:ext>
            </a:extLst>
          </p:cNvPr>
          <p:cNvSpPr/>
          <p:nvPr/>
        </p:nvSpPr>
        <p:spPr bwMode="auto">
          <a:xfrm>
            <a:off x="8172450" y="2362200"/>
            <a:ext cx="152400" cy="155575"/>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5" name="타원 14">
            <a:extLst>
              <a:ext uri="{FF2B5EF4-FFF2-40B4-BE49-F238E27FC236}">
                <a16:creationId xmlns:a16="http://schemas.microsoft.com/office/drawing/2014/main" id="{418BA7BB-10CC-4417-8C40-B8BE2A678053}"/>
              </a:ext>
            </a:extLst>
          </p:cNvPr>
          <p:cNvSpPr/>
          <p:nvPr/>
        </p:nvSpPr>
        <p:spPr bwMode="auto">
          <a:xfrm>
            <a:off x="7777843" y="2903082"/>
            <a:ext cx="152400" cy="155575"/>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6" name="타원 15">
            <a:extLst>
              <a:ext uri="{FF2B5EF4-FFF2-40B4-BE49-F238E27FC236}">
                <a16:creationId xmlns:a16="http://schemas.microsoft.com/office/drawing/2014/main" id="{AD44C7B9-9DDE-41F2-AFF7-5385C30AF113}"/>
              </a:ext>
            </a:extLst>
          </p:cNvPr>
          <p:cNvSpPr/>
          <p:nvPr/>
        </p:nvSpPr>
        <p:spPr bwMode="auto">
          <a:xfrm>
            <a:off x="8229600" y="2903081"/>
            <a:ext cx="152400" cy="155575"/>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7" name="십자형 16">
            <a:extLst>
              <a:ext uri="{FF2B5EF4-FFF2-40B4-BE49-F238E27FC236}">
                <a16:creationId xmlns:a16="http://schemas.microsoft.com/office/drawing/2014/main" id="{2288CCEB-2094-4F93-95EB-69D518733E79}"/>
              </a:ext>
            </a:extLst>
          </p:cNvPr>
          <p:cNvSpPr/>
          <p:nvPr/>
        </p:nvSpPr>
        <p:spPr bwMode="auto">
          <a:xfrm rot="2335901">
            <a:off x="6400800" y="2819400"/>
            <a:ext cx="304800" cy="307975"/>
          </a:xfrm>
          <a:prstGeom prst="plus">
            <a:avLst>
              <a:gd name="adj" fmla="val 35715"/>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 name="십자형 17">
            <a:extLst>
              <a:ext uri="{FF2B5EF4-FFF2-40B4-BE49-F238E27FC236}">
                <a16:creationId xmlns:a16="http://schemas.microsoft.com/office/drawing/2014/main" id="{B915CABA-15E6-4EF8-95ED-4693DF76212D}"/>
              </a:ext>
            </a:extLst>
          </p:cNvPr>
          <p:cNvSpPr/>
          <p:nvPr/>
        </p:nvSpPr>
        <p:spPr bwMode="auto">
          <a:xfrm rot="2335901">
            <a:off x="6821586" y="3238165"/>
            <a:ext cx="304800" cy="307975"/>
          </a:xfrm>
          <a:prstGeom prst="plus">
            <a:avLst>
              <a:gd name="adj" fmla="val 35715"/>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9" name="십자형 18">
            <a:extLst>
              <a:ext uri="{FF2B5EF4-FFF2-40B4-BE49-F238E27FC236}">
                <a16:creationId xmlns:a16="http://schemas.microsoft.com/office/drawing/2014/main" id="{B06412D8-993F-4AB6-9256-1709E77F0DF8}"/>
              </a:ext>
            </a:extLst>
          </p:cNvPr>
          <p:cNvSpPr/>
          <p:nvPr/>
        </p:nvSpPr>
        <p:spPr bwMode="auto">
          <a:xfrm rot="2335901">
            <a:off x="7216845" y="3680159"/>
            <a:ext cx="304800" cy="307975"/>
          </a:xfrm>
          <a:prstGeom prst="plus">
            <a:avLst>
              <a:gd name="adj" fmla="val 35715"/>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1" name="십자형 20">
            <a:extLst>
              <a:ext uri="{FF2B5EF4-FFF2-40B4-BE49-F238E27FC236}">
                <a16:creationId xmlns:a16="http://schemas.microsoft.com/office/drawing/2014/main" id="{A0481D92-D94F-4BAB-9A72-F21C017C33A2}"/>
              </a:ext>
            </a:extLst>
          </p:cNvPr>
          <p:cNvSpPr/>
          <p:nvPr/>
        </p:nvSpPr>
        <p:spPr bwMode="auto">
          <a:xfrm rot="2335901">
            <a:off x="6185482" y="3195243"/>
            <a:ext cx="304800" cy="307975"/>
          </a:xfrm>
          <a:prstGeom prst="plus">
            <a:avLst>
              <a:gd name="adj" fmla="val 35715"/>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2" name="십자형 21">
            <a:extLst>
              <a:ext uri="{FF2B5EF4-FFF2-40B4-BE49-F238E27FC236}">
                <a16:creationId xmlns:a16="http://schemas.microsoft.com/office/drawing/2014/main" id="{541FC97E-0137-44AC-B709-D49F66642F6D}"/>
              </a:ext>
            </a:extLst>
          </p:cNvPr>
          <p:cNvSpPr/>
          <p:nvPr/>
        </p:nvSpPr>
        <p:spPr bwMode="auto">
          <a:xfrm rot="2335901">
            <a:off x="6580741" y="3637237"/>
            <a:ext cx="304800" cy="307975"/>
          </a:xfrm>
          <a:prstGeom prst="plus">
            <a:avLst>
              <a:gd name="adj" fmla="val 35715"/>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24" name="직선 연결선 23">
            <a:extLst>
              <a:ext uri="{FF2B5EF4-FFF2-40B4-BE49-F238E27FC236}">
                <a16:creationId xmlns:a16="http://schemas.microsoft.com/office/drawing/2014/main" id="{EC1DB11F-C299-4E2D-BA13-0B517CF6DFCD}"/>
              </a:ext>
            </a:extLst>
          </p:cNvPr>
          <p:cNvCxnSpPr/>
          <p:nvPr/>
        </p:nvCxnSpPr>
        <p:spPr bwMode="auto">
          <a:xfrm>
            <a:off x="6517824" y="2209800"/>
            <a:ext cx="2043790" cy="2057400"/>
          </a:xfrm>
          <a:prstGeom prst="line">
            <a:avLst/>
          </a:prstGeom>
          <a:solidFill>
            <a:schemeClr val="accent1"/>
          </a:solidFill>
          <a:ln w="22225" cap="flat" cmpd="sng" algn="ctr">
            <a:solidFill>
              <a:schemeClr val="tx1"/>
            </a:solidFill>
            <a:prstDash val="solid"/>
            <a:round/>
            <a:headEnd type="none" w="med" len="med"/>
            <a:tailEnd type="none" w="med" len="med"/>
          </a:ln>
          <a:effectLst/>
        </p:spPr>
      </p:cxnSp>
      <p:cxnSp>
        <p:nvCxnSpPr>
          <p:cNvPr id="25" name="직선 연결선 24">
            <a:extLst>
              <a:ext uri="{FF2B5EF4-FFF2-40B4-BE49-F238E27FC236}">
                <a16:creationId xmlns:a16="http://schemas.microsoft.com/office/drawing/2014/main" id="{27D3F0F1-E86F-47DD-9B7E-DB626917B2A3}"/>
              </a:ext>
            </a:extLst>
          </p:cNvPr>
          <p:cNvCxnSpPr/>
          <p:nvPr/>
        </p:nvCxnSpPr>
        <p:spPr bwMode="auto">
          <a:xfrm>
            <a:off x="6802052" y="1990725"/>
            <a:ext cx="2043790" cy="205740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6" name="직선 연결선 25">
            <a:extLst>
              <a:ext uri="{FF2B5EF4-FFF2-40B4-BE49-F238E27FC236}">
                <a16:creationId xmlns:a16="http://schemas.microsoft.com/office/drawing/2014/main" id="{1396C715-A46F-4590-BDF2-A1548FBB93B2}"/>
              </a:ext>
            </a:extLst>
          </p:cNvPr>
          <p:cNvCxnSpPr/>
          <p:nvPr/>
        </p:nvCxnSpPr>
        <p:spPr bwMode="auto">
          <a:xfrm>
            <a:off x="6094640" y="2379364"/>
            <a:ext cx="2043790" cy="2057400"/>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27" name="타원 26">
            <a:extLst>
              <a:ext uri="{FF2B5EF4-FFF2-40B4-BE49-F238E27FC236}">
                <a16:creationId xmlns:a16="http://schemas.microsoft.com/office/drawing/2014/main" id="{DA9D41D5-57B6-411D-A450-1AFD3995923E}"/>
              </a:ext>
            </a:extLst>
          </p:cNvPr>
          <p:cNvSpPr/>
          <p:nvPr/>
        </p:nvSpPr>
        <p:spPr bwMode="auto">
          <a:xfrm>
            <a:off x="6147689" y="2067868"/>
            <a:ext cx="2592160" cy="2150764"/>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29" name="직선 연결선 28">
            <a:extLst>
              <a:ext uri="{FF2B5EF4-FFF2-40B4-BE49-F238E27FC236}">
                <a16:creationId xmlns:a16="http://schemas.microsoft.com/office/drawing/2014/main" id="{DA594B00-2887-42CB-B2F3-30CC32B86F5B}"/>
              </a:ext>
            </a:extLst>
          </p:cNvPr>
          <p:cNvCxnSpPr/>
          <p:nvPr/>
        </p:nvCxnSpPr>
        <p:spPr bwMode="auto">
          <a:xfrm flipV="1">
            <a:off x="7265726" y="2672895"/>
            <a:ext cx="256303" cy="23018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직선 연결선 29">
            <a:extLst>
              <a:ext uri="{FF2B5EF4-FFF2-40B4-BE49-F238E27FC236}">
                <a16:creationId xmlns:a16="http://schemas.microsoft.com/office/drawing/2014/main" id="{E525D54B-D871-4068-A77F-A1C8120A1802}"/>
              </a:ext>
            </a:extLst>
          </p:cNvPr>
          <p:cNvCxnSpPr>
            <a:cxnSpLocks/>
          </p:cNvCxnSpPr>
          <p:nvPr/>
        </p:nvCxnSpPr>
        <p:spPr bwMode="auto">
          <a:xfrm>
            <a:off x="7484986" y="3202497"/>
            <a:ext cx="275353" cy="998028"/>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32" name="Object 3">
            <a:extLst>
              <a:ext uri="{FF2B5EF4-FFF2-40B4-BE49-F238E27FC236}">
                <a16:creationId xmlns:a16="http://schemas.microsoft.com/office/drawing/2014/main" id="{35F3FCD9-F44D-4B88-AB70-EF889FD196A6}"/>
              </a:ext>
            </a:extLst>
          </p:cNvPr>
          <p:cNvGraphicFramePr>
            <a:graphicFrameLocks noChangeAspect="1"/>
          </p:cNvGraphicFramePr>
          <p:nvPr>
            <p:extLst>
              <p:ext uri="{D42A27DB-BD31-4B8C-83A1-F6EECF244321}">
                <p14:modId xmlns:p14="http://schemas.microsoft.com/office/powerpoint/2010/main" val="1227400682"/>
              </p:ext>
            </p:extLst>
          </p:nvPr>
        </p:nvGraphicFramePr>
        <p:xfrm>
          <a:off x="7184511" y="2627813"/>
          <a:ext cx="187325" cy="285750"/>
        </p:xfrm>
        <a:graphic>
          <a:graphicData uri="http://schemas.openxmlformats.org/presentationml/2006/ole">
            <mc:AlternateContent xmlns:mc="http://schemas.openxmlformats.org/markup-compatibility/2006">
              <mc:Choice xmlns:v="urn:schemas-microsoft-com:vml" Requires="v">
                <p:oleObj spid="_x0000_s11355" name="Formula" r:id="rId14" imgW="78840" imgH="119520" progId="Equation.Ribbit">
                  <p:embed/>
                </p:oleObj>
              </mc:Choice>
              <mc:Fallback>
                <p:oleObj name="Formula" r:id="rId14" imgW="78840" imgH="119520" progId="Equation.Ribbit">
                  <p:embed/>
                  <p:pic>
                    <p:nvPicPr>
                      <p:cNvPr id="8" name="Object 3">
                        <a:extLst>
                          <a:ext uri="{FF2B5EF4-FFF2-40B4-BE49-F238E27FC236}">
                            <a16:creationId xmlns:a16="http://schemas.microsoft.com/office/drawing/2014/main" id="{56F123C6-9E8B-434E-863B-0222AC1025A6}"/>
                          </a:ext>
                        </a:extLst>
                      </p:cNvPr>
                      <p:cNvPicPr>
                        <a:picLocks noChangeAspect="1" noChangeArrowheads="1"/>
                      </p:cNvPicPr>
                      <p:nvPr/>
                    </p:nvPicPr>
                    <p:blipFill>
                      <a:blip r:embed="rId15"/>
                      <a:srcRect/>
                      <a:stretch>
                        <a:fillRect/>
                      </a:stretch>
                    </p:blipFill>
                    <p:spPr bwMode="auto">
                      <a:xfrm>
                        <a:off x="7184511" y="2627813"/>
                        <a:ext cx="187325" cy="285750"/>
                      </a:xfrm>
                      <a:prstGeom prst="rect">
                        <a:avLst/>
                      </a:prstGeom>
                      <a:noFill/>
                    </p:spPr>
                  </p:pic>
                </p:oleObj>
              </mc:Fallback>
            </mc:AlternateContent>
          </a:graphicData>
        </a:graphic>
      </p:graphicFrame>
      <p:graphicFrame>
        <p:nvGraphicFramePr>
          <p:cNvPr id="33" name="Object 3">
            <a:extLst>
              <a:ext uri="{FF2B5EF4-FFF2-40B4-BE49-F238E27FC236}">
                <a16:creationId xmlns:a16="http://schemas.microsoft.com/office/drawing/2014/main" id="{9513F05E-88D9-4618-9EE6-A6EC7570B7A2}"/>
              </a:ext>
            </a:extLst>
          </p:cNvPr>
          <p:cNvGraphicFramePr>
            <a:graphicFrameLocks noChangeAspect="1"/>
          </p:cNvGraphicFramePr>
          <p:nvPr>
            <p:extLst>
              <p:ext uri="{D42A27DB-BD31-4B8C-83A1-F6EECF244321}">
                <p14:modId xmlns:p14="http://schemas.microsoft.com/office/powerpoint/2010/main" val="812882454"/>
              </p:ext>
            </p:extLst>
          </p:nvPr>
        </p:nvGraphicFramePr>
        <p:xfrm>
          <a:off x="7597775" y="3592513"/>
          <a:ext cx="244475" cy="357187"/>
        </p:xfrm>
        <a:graphic>
          <a:graphicData uri="http://schemas.openxmlformats.org/presentationml/2006/ole">
            <mc:AlternateContent xmlns:mc="http://schemas.openxmlformats.org/markup-compatibility/2006">
              <mc:Choice xmlns:v="urn:schemas-microsoft-com:vml" Requires="v">
                <p:oleObj spid="_x0000_s11356" name="Formula" r:id="rId16" imgW="102960" imgH="148680" progId="Equation.Ribbit">
                  <p:embed/>
                </p:oleObj>
              </mc:Choice>
              <mc:Fallback>
                <p:oleObj name="Formula" r:id="rId16" imgW="102960" imgH="148680" progId="Equation.Ribbit">
                  <p:embed/>
                  <p:pic>
                    <p:nvPicPr>
                      <p:cNvPr id="32" name="Object 3">
                        <a:extLst>
                          <a:ext uri="{FF2B5EF4-FFF2-40B4-BE49-F238E27FC236}">
                            <a16:creationId xmlns:a16="http://schemas.microsoft.com/office/drawing/2014/main" id="{35F3FCD9-F44D-4B88-AB70-EF889FD196A6}"/>
                          </a:ext>
                        </a:extLst>
                      </p:cNvPr>
                      <p:cNvPicPr>
                        <a:picLocks noChangeAspect="1" noChangeArrowheads="1"/>
                      </p:cNvPicPr>
                      <p:nvPr/>
                    </p:nvPicPr>
                    <p:blipFill>
                      <a:blip r:embed="rId17"/>
                      <a:srcRect/>
                      <a:stretch>
                        <a:fillRect/>
                      </a:stretch>
                    </p:blipFill>
                    <p:spPr bwMode="auto">
                      <a:xfrm>
                        <a:off x="7597775" y="3592513"/>
                        <a:ext cx="244475" cy="357187"/>
                      </a:xfrm>
                      <a:prstGeom prst="rect">
                        <a:avLst/>
                      </a:prstGeom>
                      <a:noFill/>
                    </p:spPr>
                  </p:pic>
                </p:oleObj>
              </mc:Fallback>
            </mc:AlternateContent>
          </a:graphicData>
        </a:graphic>
      </p:graphicFrame>
    </p:spTree>
    <p:extLst>
      <p:ext uri="{BB962C8B-B14F-4D97-AF65-F5344CB8AC3E}">
        <p14:creationId xmlns:p14="http://schemas.microsoft.com/office/powerpoint/2010/main" val="90774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3" name="직선 화살표 연결선 222"/>
          <p:cNvCxnSpPr>
            <a:cxnSpLocks/>
          </p:cNvCxnSpPr>
          <p:nvPr/>
        </p:nvCxnSpPr>
        <p:spPr bwMode="auto">
          <a:xfrm flipH="1" flipV="1">
            <a:off x="3460830" y="2083444"/>
            <a:ext cx="1775970" cy="437076"/>
          </a:xfrm>
          <a:prstGeom prst="straightConnector1">
            <a:avLst/>
          </a:prstGeom>
          <a:solidFill>
            <a:schemeClr val="accent1"/>
          </a:solidFill>
          <a:ln w="9525" cap="flat" cmpd="sng" algn="ctr">
            <a:solidFill>
              <a:schemeClr val="tx1"/>
            </a:solidFill>
            <a:prstDash val="solid"/>
            <a:round/>
            <a:headEnd type="none" w="med" len="med"/>
            <a:tailEnd type="stealth" w="lg" len="lg"/>
          </a:ln>
          <a:effectLst/>
        </p:spPr>
      </p:cxnSp>
      <p:grpSp>
        <p:nvGrpSpPr>
          <p:cNvPr id="5" name="그룹 139"/>
          <p:cNvGrpSpPr/>
          <p:nvPr/>
        </p:nvGrpSpPr>
        <p:grpSpPr>
          <a:xfrm>
            <a:off x="750425" y="1371600"/>
            <a:ext cx="3592975" cy="3172964"/>
            <a:chOff x="750425" y="1371600"/>
            <a:chExt cx="3592975" cy="3172964"/>
          </a:xfrm>
        </p:grpSpPr>
        <p:sp>
          <p:nvSpPr>
            <p:cNvPr id="141" name="타원 140"/>
            <p:cNvSpPr/>
            <p:nvPr/>
          </p:nvSpPr>
          <p:spPr bwMode="auto">
            <a:xfrm>
              <a:off x="2731625" y="2133600"/>
              <a:ext cx="76200" cy="762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142" name="직선 연결선 141"/>
            <p:cNvCxnSpPr/>
            <p:nvPr/>
          </p:nvCxnSpPr>
          <p:spPr bwMode="auto">
            <a:xfrm>
              <a:off x="2057400" y="1371600"/>
              <a:ext cx="0" cy="22098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3" name="직선 연결선 142"/>
            <p:cNvCxnSpPr/>
            <p:nvPr/>
          </p:nvCxnSpPr>
          <p:spPr bwMode="auto">
            <a:xfrm flipH="1">
              <a:off x="2057400" y="3581400"/>
              <a:ext cx="2286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직선 연결선 143"/>
            <p:cNvCxnSpPr/>
            <p:nvPr/>
          </p:nvCxnSpPr>
          <p:spPr bwMode="auto">
            <a:xfrm flipH="1">
              <a:off x="750425" y="3581400"/>
              <a:ext cx="1306975" cy="96316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5" name="타원 144"/>
            <p:cNvSpPr/>
            <p:nvPr/>
          </p:nvSpPr>
          <p:spPr bwMode="auto">
            <a:xfrm>
              <a:off x="2590800" y="1981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46" name="타원 145"/>
            <p:cNvSpPr/>
            <p:nvPr/>
          </p:nvSpPr>
          <p:spPr bwMode="auto">
            <a:xfrm>
              <a:off x="2895600" y="1905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47" name="타원 146"/>
            <p:cNvSpPr/>
            <p:nvPr/>
          </p:nvSpPr>
          <p:spPr bwMode="auto">
            <a:xfrm>
              <a:off x="3048000" y="2057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48" name="타원 147"/>
            <p:cNvSpPr/>
            <p:nvPr/>
          </p:nvSpPr>
          <p:spPr bwMode="auto">
            <a:xfrm>
              <a:off x="2514600" y="2286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49" name="타원 148"/>
            <p:cNvSpPr/>
            <p:nvPr/>
          </p:nvSpPr>
          <p:spPr bwMode="auto">
            <a:xfrm>
              <a:off x="2667000" y="2438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50" name="타원 149"/>
            <p:cNvSpPr/>
            <p:nvPr/>
          </p:nvSpPr>
          <p:spPr bwMode="auto">
            <a:xfrm>
              <a:off x="2819400" y="22098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51" name="타원 150"/>
            <p:cNvSpPr/>
            <p:nvPr/>
          </p:nvSpPr>
          <p:spPr bwMode="auto">
            <a:xfrm>
              <a:off x="2971800" y="2362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52" name="타원 151"/>
            <p:cNvSpPr/>
            <p:nvPr/>
          </p:nvSpPr>
          <p:spPr bwMode="auto">
            <a:xfrm>
              <a:off x="3124200" y="22098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54" name="타원 153"/>
            <p:cNvSpPr/>
            <p:nvPr/>
          </p:nvSpPr>
          <p:spPr bwMode="auto">
            <a:xfrm>
              <a:off x="2895600" y="2362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55" name="타원 154"/>
            <p:cNvSpPr/>
            <p:nvPr/>
          </p:nvSpPr>
          <p:spPr bwMode="auto">
            <a:xfrm>
              <a:off x="3048000" y="25146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56" name="타원 155"/>
            <p:cNvSpPr/>
            <p:nvPr/>
          </p:nvSpPr>
          <p:spPr bwMode="auto">
            <a:xfrm>
              <a:off x="3200400" y="2286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57" name="타원 156"/>
            <p:cNvSpPr/>
            <p:nvPr/>
          </p:nvSpPr>
          <p:spPr bwMode="auto">
            <a:xfrm>
              <a:off x="3352800" y="2438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58" name="타원 157"/>
            <p:cNvSpPr/>
            <p:nvPr/>
          </p:nvSpPr>
          <p:spPr bwMode="auto">
            <a:xfrm>
              <a:off x="3048000" y="18288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59" name="타원 158"/>
            <p:cNvSpPr/>
            <p:nvPr/>
          </p:nvSpPr>
          <p:spPr bwMode="auto">
            <a:xfrm>
              <a:off x="3200400" y="1981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60" name="타원 159"/>
            <p:cNvSpPr/>
            <p:nvPr/>
          </p:nvSpPr>
          <p:spPr bwMode="auto">
            <a:xfrm>
              <a:off x="3352800" y="17526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61" name="타원 160"/>
            <p:cNvSpPr/>
            <p:nvPr/>
          </p:nvSpPr>
          <p:spPr bwMode="auto">
            <a:xfrm>
              <a:off x="3505200" y="1905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62" name="타원 161"/>
            <p:cNvSpPr/>
            <p:nvPr/>
          </p:nvSpPr>
          <p:spPr bwMode="auto">
            <a:xfrm>
              <a:off x="2438400" y="2819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63" name="타원 162"/>
            <p:cNvSpPr/>
            <p:nvPr/>
          </p:nvSpPr>
          <p:spPr bwMode="auto">
            <a:xfrm>
              <a:off x="2590800" y="25908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64" name="타원 163"/>
            <p:cNvSpPr/>
            <p:nvPr/>
          </p:nvSpPr>
          <p:spPr bwMode="auto">
            <a:xfrm>
              <a:off x="2743200" y="25908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65" name="타원 164"/>
            <p:cNvSpPr/>
            <p:nvPr/>
          </p:nvSpPr>
          <p:spPr bwMode="auto">
            <a:xfrm>
              <a:off x="2895600" y="25908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66" name="타원 165"/>
            <p:cNvSpPr/>
            <p:nvPr/>
          </p:nvSpPr>
          <p:spPr bwMode="auto">
            <a:xfrm>
              <a:off x="2667000" y="2743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67" name="타원 166"/>
            <p:cNvSpPr/>
            <p:nvPr/>
          </p:nvSpPr>
          <p:spPr bwMode="auto">
            <a:xfrm>
              <a:off x="2756703" y="3701005"/>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68" name="타원 167"/>
            <p:cNvSpPr/>
            <p:nvPr/>
          </p:nvSpPr>
          <p:spPr bwMode="auto">
            <a:xfrm>
              <a:off x="2971800" y="2667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69" name="타원 168"/>
            <p:cNvSpPr/>
            <p:nvPr/>
          </p:nvSpPr>
          <p:spPr bwMode="auto">
            <a:xfrm>
              <a:off x="3124200" y="2819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70" name="타원 169"/>
            <p:cNvSpPr/>
            <p:nvPr/>
          </p:nvSpPr>
          <p:spPr bwMode="auto">
            <a:xfrm>
              <a:off x="2590800" y="2819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71" name="타원 170"/>
            <p:cNvSpPr/>
            <p:nvPr/>
          </p:nvSpPr>
          <p:spPr bwMode="auto">
            <a:xfrm>
              <a:off x="2895600" y="2743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72" name="타원 171"/>
            <p:cNvSpPr/>
            <p:nvPr/>
          </p:nvSpPr>
          <p:spPr bwMode="auto">
            <a:xfrm>
              <a:off x="2819400" y="2743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73" name="타원 172"/>
            <p:cNvSpPr/>
            <p:nvPr/>
          </p:nvSpPr>
          <p:spPr bwMode="auto">
            <a:xfrm>
              <a:off x="2971800" y="28956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74" name="타원 173"/>
            <p:cNvSpPr/>
            <p:nvPr/>
          </p:nvSpPr>
          <p:spPr bwMode="auto">
            <a:xfrm>
              <a:off x="3124200" y="2667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75" name="타원 174"/>
            <p:cNvSpPr/>
            <p:nvPr/>
          </p:nvSpPr>
          <p:spPr bwMode="auto">
            <a:xfrm>
              <a:off x="3276600" y="2819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76" name="타원 175"/>
            <p:cNvSpPr/>
            <p:nvPr/>
          </p:nvSpPr>
          <p:spPr bwMode="auto">
            <a:xfrm>
              <a:off x="2690150" y="3124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77" name="타원 176"/>
            <p:cNvSpPr/>
            <p:nvPr/>
          </p:nvSpPr>
          <p:spPr bwMode="auto">
            <a:xfrm>
              <a:off x="2819400" y="29718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78" name="타원 177"/>
            <p:cNvSpPr/>
            <p:nvPr/>
          </p:nvSpPr>
          <p:spPr bwMode="auto">
            <a:xfrm>
              <a:off x="2590800" y="3124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79" name="타원 178"/>
            <p:cNvSpPr/>
            <p:nvPr/>
          </p:nvSpPr>
          <p:spPr bwMode="auto">
            <a:xfrm>
              <a:off x="2743200" y="32766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0" name="타원 179"/>
            <p:cNvSpPr/>
            <p:nvPr/>
          </p:nvSpPr>
          <p:spPr bwMode="auto">
            <a:xfrm>
              <a:off x="2895600" y="3048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1" name="타원 180"/>
            <p:cNvSpPr/>
            <p:nvPr/>
          </p:nvSpPr>
          <p:spPr bwMode="auto">
            <a:xfrm>
              <a:off x="3048000" y="3200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2" name="타원 181"/>
            <p:cNvSpPr/>
            <p:nvPr/>
          </p:nvSpPr>
          <p:spPr bwMode="auto">
            <a:xfrm>
              <a:off x="3276600" y="2743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3" name="타원 182"/>
            <p:cNvSpPr/>
            <p:nvPr/>
          </p:nvSpPr>
          <p:spPr bwMode="auto">
            <a:xfrm>
              <a:off x="3124200" y="2819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4" name="타원 183"/>
            <p:cNvSpPr/>
            <p:nvPr/>
          </p:nvSpPr>
          <p:spPr bwMode="auto">
            <a:xfrm>
              <a:off x="3048000" y="3124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5" name="타원 184"/>
            <p:cNvSpPr/>
            <p:nvPr/>
          </p:nvSpPr>
          <p:spPr bwMode="auto">
            <a:xfrm>
              <a:off x="3200400" y="28956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6" name="타원 185"/>
            <p:cNvSpPr/>
            <p:nvPr/>
          </p:nvSpPr>
          <p:spPr bwMode="auto">
            <a:xfrm>
              <a:off x="3352800" y="3048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7" name="타원 186"/>
            <p:cNvSpPr/>
            <p:nvPr/>
          </p:nvSpPr>
          <p:spPr bwMode="auto">
            <a:xfrm>
              <a:off x="3124200" y="29718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8" name="타원 187"/>
            <p:cNvSpPr/>
            <p:nvPr/>
          </p:nvSpPr>
          <p:spPr bwMode="auto">
            <a:xfrm>
              <a:off x="3048000" y="29718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89" name="타원 188"/>
            <p:cNvSpPr/>
            <p:nvPr/>
          </p:nvSpPr>
          <p:spPr bwMode="auto">
            <a:xfrm>
              <a:off x="3200400" y="3124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90" name="타원 189"/>
            <p:cNvSpPr/>
            <p:nvPr/>
          </p:nvSpPr>
          <p:spPr bwMode="auto">
            <a:xfrm>
              <a:off x="3352800" y="28956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91" name="타원 190"/>
            <p:cNvSpPr/>
            <p:nvPr/>
          </p:nvSpPr>
          <p:spPr bwMode="auto">
            <a:xfrm>
              <a:off x="3505200" y="3048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92" name="타원 191"/>
            <p:cNvSpPr/>
            <p:nvPr/>
          </p:nvSpPr>
          <p:spPr bwMode="auto">
            <a:xfrm>
              <a:off x="3048000" y="3200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93" name="타원 192"/>
            <p:cNvSpPr/>
            <p:nvPr/>
          </p:nvSpPr>
          <p:spPr bwMode="auto">
            <a:xfrm>
              <a:off x="3124200" y="32766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94" name="타원 193"/>
            <p:cNvSpPr/>
            <p:nvPr/>
          </p:nvSpPr>
          <p:spPr bwMode="auto">
            <a:xfrm>
              <a:off x="3276600" y="3429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95" name="타원 194"/>
            <p:cNvSpPr/>
            <p:nvPr/>
          </p:nvSpPr>
          <p:spPr bwMode="auto">
            <a:xfrm>
              <a:off x="2198225" y="3429000"/>
              <a:ext cx="76200" cy="76200"/>
            </a:xfrm>
            <a:prstGeom prst="ellips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96" name="타원 195"/>
            <p:cNvSpPr/>
            <p:nvPr/>
          </p:nvSpPr>
          <p:spPr bwMode="auto">
            <a:xfrm>
              <a:off x="2057400" y="32766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97" name="타원 196"/>
            <p:cNvSpPr/>
            <p:nvPr/>
          </p:nvSpPr>
          <p:spPr bwMode="auto">
            <a:xfrm>
              <a:off x="2362200" y="3200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98" name="타원 197"/>
            <p:cNvSpPr/>
            <p:nvPr/>
          </p:nvSpPr>
          <p:spPr bwMode="auto">
            <a:xfrm>
              <a:off x="2514600" y="33528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99" name="타원 198"/>
            <p:cNvSpPr/>
            <p:nvPr/>
          </p:nvSpPr>
          <p:spPr bwMode="auto">
            <a:xfrm>
              <a:off x="1981200" y="3581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00" name="타원 199"/>
            <p:cNvSpPr/>
            <p:nvPr/>
          </p:nvSpPr>
          <p:spPr bwMode="auto">
            <a:xfrm>
              <a:off x="2133600" y="37338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01" name="타원 200"/>
            <p:cNvSpPr/>
            <p:nvPr/>
          </p:nvSpPr>
          <p:spPr bwMode="auto">
            <a:xfrm>
              <a:off x="2286000" y="3505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02" name="타원 201"/>
            <p:cNvSpPr/>
            <p:nvPr/>
          </p:nvSpPr>
          <p:spPr bwMode="auto">
            <a:xfrm>
              <a:off x="2438400" y="36576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03" name="타원 202"/>
            <p:cNvSpPr/>
            <p:nvPr/>
          </p:nvSpPr>
          <p:spPr bwMode="auto">
            <a:xfrm>
              <a:off x="2362200" y="36576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04" name="타원 203"/>
            <p:cNvSpPr/>
            <p:nvPr/>
          </p:nvSpPr>
          <p:spPr bwMode="auto">
            <a:xfrm>
              <a:off x="2514600" y="3810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05" name="타원 204"/>
            <p:cNvSpPr/>
            <p:nvPr/>
          </p:nvSpPr>
          <p:spPr bwMode="auto">
            <a:xfrm>
              <a:off x="2514600" y="3124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06" name="타원 205"/>
            <p:cNvSpPr/>
            <p:nvPr/>
          </p:nvSpPr>
          <p:spPr bwMode="auto">
            <a:xfrm>
              <a:off x="2438400" y="3581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07" name="타원 206"/>
            <p:cNvSpPr/>
            <p:nvPr/>
          </p:nvSpPr>
          <p:spPr bwMode="auto">
            <a:xfrm>
              <a:off x="2057400" y="3886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08" name="타원 207"/>
            <p:cNvSpPr/>
            <p:nvPr/>
          </p:nvSpPr>
          <p:spPr bwMode="auto">
            <a:xfrm>
              <a:off x="2209800" y="3886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09" name="타원 208"/>
            <p:cNvSpPr/>
            <p:nvPr/>
          </p:nvSpPr>
          <p:spPr bwMode="auto">
            <a:xfrm>
              <a:off x="2362200" y="3886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10" name="타원 209"/>
            <p:cNvSpPr/>
            <p:nvPr/>
          </p:nvSpPr>
          <p:spPr bwMode="auto">
            <a:xfrm>
              <a:off x="2667000" y="3505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11" name="타원 210"/>
            <p:cNvSpPr/>
            <p:nvPr/>
          </p:nvSpPr>
          <p:spPr bwMode="auto">
            <a:xfrm>
              <a:off x="2971800" y="34290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12" name="타원 211"/>
            <p:cNvSpPr/>
            <p:nvPr/>
          </p:nvSpPr>
          <p:spPr bwMode="auto">
            <a:xfrm>
              <a:off x="2590800" y="35814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13" name="타원 212"/>
            <p:cNvSpPr/>
            <p:nvPr/>
          </p:nvSpPr>
          <p:spPr bwMode="auto">
            <a:xfrm>
              <a:off x="2895600" y="3505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214" name="타원 213"/>
            <p:cNvSpPr/>
            <p:nvPr/>
          </p:nvSpPr>
          <p:spPr bwMode="auto">
            <a:xfrm>
              <a:off x="2819400" y="3505200"/>
              <a:ext cx="76200" cy="76200"/>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pSp>
      <p:sp>
        <p:nvSpPr>
          <p:cNvPr id="2" name="제목 1"/>
          <p:cNvSpPr>
            <a:spLocks noGrp="1"/>
          </p:cNvSpPr>
          <p:nvPr>
            <p:ph type="title"/>
          </p:nvPr>
        </p:nvSpPr>
        <p:spPr/>
        <p:txBody>
          <a:bodyPr/>
          <a:lstStyle/>
          <a:p>
            <a:r>
              <a:rPr lang="en-US" altLang="ko-KR" dirty="0"/>
              <a:t>Representation of Data</a:t>
            </a:r>
            <a:endParaRPr lang="ko-KR" altLang="en-US" dirty="0"/>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7</a:t>
            </a:fld>
            <a:endParaRPr lang="en-US" altLang="ko-KR" dirty="0"/>
          </a:p>
        </p:txBody>
      </p:sp>
      <p:sp>
        <p:nvSpPr>
          <p:cNvPr id="102" name="TextBox 101"/>
          <p:cNvSpPr txBox="1"/>
          <p:nvPr/>
        </p:nvSpPr>
        <p:spPr>
          <a:xfrm>
            <a:off x="1041577" y="4958259"/>
            <a:ext cx="3740095" cy="830997"/>
          </a:xfrm>
          <a:prstGeom prst="rect">
            <a:avLst/>
          </a:prstGeom>
          <a:noFill/>
        </p:spPr>
        <p:txBody>
          <a:bodyPr wrap="square" rtlCol="0">
            <a:spAutoFit/>
          </a:bodyPr>
          <a:lstStyle/>
          <a:p>
            <a:pPr marL="342900" indent="-342900">
              <a:buFont typeface="Arial" pitchFamily="34" charset="0"/>
              <a:buChar char="•"/>
            </a:pPr>
            <a:r>
              <a:rPr lang="en-US" altLang="ko-KR" dirty="0"/>
              <a:t>Each datum is one point in a data space</a:t>
            </a:r>
            <a:endParaRPr lang="ko-KR" altLang="en-US" dirty="0"/>
          </a:p>
        </p:txBody>
      </p:sp>
      <p:graphicFrame>
        <p:nvGraphicFramePr>
          <p:cNvPr id="104" name="Object 5"/>
          <p:cNvGraphicFramePr>
            <a:graphicFrameLocks noChangeAspect="1"/>
          </p:cNvGraphicFramePr>
          <p:nvPr/>
        </p:nvGraphicFramePr>
        <p:xfrm>
          <a:off x="762000" y="3201988"/>
          <a:ext cx="531813" cy="482600"/>
        </p:xfrm>
        <a:graphic>
          <a:graphicData uri="http://schemas.openxmlformats.org/presentationml/2006/ole">
            <mc:AlternateContent xmlns:mc="http://schemas.openxmlformats.org/markup-compatibility/2006">
              <mc:Choice xmlns:v="urn:schemas-microsoft-com:vml" Requires="v">
                <p:oleObj spid="_x0000_s154644" name="Formula" r:id="rId3" imgW="182880" imgH="164160" progId="Equation.Ribbit">
                  <p:embed/>
                </p:oleObj>
              </mc:Choice>
              <mc:Fallback>
                <p:oleObj name="Formula" r:id="rId3" imgW="182880" imgH="164160" progId="Equation.Ribbit">
                  <p:embed/>
                  <p:pic>
                    <p:nvPicPr>
                      <p:cNvPr id="104" name="Object 5"/>
                      <p:cNvPicPr>
                        <a:picLocks noChangeAspect="1" noChangeArrowheads="1"/>
                      </p:cNvPicPr>
                      <p:nvPr/>
                    </p:nvPicPr>
                    <p:blipFill>
                      <a:blip r:embed="rId4"/>
                      <a:srcRect/>
                      <a:stretch>
                        <a:fillRect/>
                      </a:stretch>
                    </p:blipFill>
                    <p:spPr bwMode="auto">
                      <a:xfrm>
                        <a:off x="762000" y="3201988"/>
                        <a:ext cx="531813"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6" name="Picture 73" descr="D:\Work\CIFAR\class_project\Data_show\20120605205440Imgs_10C61.png"/>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Lst>
          </a:blip>
          <a:srcRect/>
          <a:stretch>
            <a:fillRect/>
          </a:stretch>
        </p:blipFill>
        <p:spPr bwMode="auto">
          <a:xfrm>
            <a:off x="3276600" y="2445197"/>
            <a:ext cx="360000" cy="360000"/>
          </a:xfrm>
          <a:prstGeom prst="rect">
            <a:avLst/>
          </a:prstGeom>
          <a:noFill/>
        </p:spPr>
      </p:pic>
      <p:pic>
        <p:nvPicPr>
          <p:cNvPr id="107" name="Picture 97" descr="D:\Work\CIFAR\class_project\Data_show\20120605205440Imgs_10C85.png"/>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Lst>
          </a:blip>
          <a:srcRect/>
          <a:stretch>
            <a:fillRect/>
          </a:stretch>
        </p:blipFill>
        <p:spPr bwMode="auto">
          <a:xfrm>
            <a:off x="2753700" y="2362200"/>
            <a:ext cx="360000" cy="360000"/>
          </a:xfrm>
          <a:prstGeom prst="rect">
            <a:avLst/>
          </a:prstGeom>
          <a:noFill/>
        </p:spPr>
      </p:pic>
      <p:pic>
        <p:nvPicPr>
          <p:cNvPr id="108" name="Picture 94" descr="D:\Work\CIFAR\class_project\Data_show\20120605205440Imgs_10C82.png"/>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Lst>
          </a:blip>
          <a:srcRect/>
          <a:stretch>
            <a:fillRect/>
          </a:stretch>
        </p:blipFill>
        <p:spPr bwMode="auto">
          <a:xfrm>
            <a:off x="2742946" y="2840400"/>
            <a:ext cx="360000" cy="360000"/>
          </a:xfrm>
          <a:prstGeom prst="rect">
            <a:avLst/>
          </a:prstGeom>
          <a:noFill/>
        </p:spPr>
      </p:pic>
      <p:pic>
        <p:nvPicPr>
          <p:cNvPr id="113" name="Picture 9" descr="D:\Work\CIFAR\class_project\Data_show\20120605204646ClosestTrImg_8.png"/>
          <p:cNvPicPr>
            <a:picLocks noChangeAspect="1" noChangeArrowheads="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Lst>
          </a:blip>
          <a:srcRect/>
          <a:stretch>
            <a:fillRect/>
          </a:stretch>
        </p:blipFill>
        <p:spPr bwMode="auto">
          <a:xfrm>
            <a:off x="2220300" y="3924300"/>
            <a:ext cx="360000" cy="360000"/>
          </a:xfrm>
          <a:prstGeom prst="rect">
            <a:avLst/>
          </a:prstGeom>
          <a:noFill/>
        </p:spPr>
      </p:pic>
      <p:pic>
        <p:nvPicPr>
          <p:cNvPr id="114" name="Picture 10" descr="D:\Work\CIFAR\class_project\Data_show\20120605204646ClosestTrImg_9.png"/>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0"/>
                    </a14:imgEffect>
                  </a14:imgLayer>
                </a14:imgProps>
              </a:ext>
            </a:extLst>
          </a:blip>
          <a:srcRect/>
          <a:stretch>
            <a:fillRect/>
          </a:stretch>
        </p:blipFill>
        <p:spPr bwMode="auto">
          <a:xfrm>
            <a:off x="2160199" y="3030415"/>
            <a:ext cx="360000" cy="360000"/>
          </a:xfrm>
          <a:prstGeom prst="rect">
            <a:avLst/>
          </a:prstGeom>
          <a:noFill/>
        </p:spPr>
      </p:pic>
      <p:pic>
        <p:nvPicPr>
          <p:cNvPr id="115" name="Picture 78" descr="D:\Work\CIFAR\class_project\Data_show\20120605205440Imgs_10C66.png"/>
          <p:cNvPicPr>
            <a:picLocks noChangeAspect="1" noChangeArrowheads="1"/>
          </p:cNvPicPr>
          <p:nvPr/>
        </p:nvPicPr>
        <p:blipFill>
          <a:blip r:embed="rId15" cstate="print">
            <a:extLst>
              <a:ext uri="{BEBA8EAE-BF5A-486C-A8C5-ECC9F3942E4B}">
                <a14:imgProps xmlns:a14="http://schemas.microsoft.com/office/drawing/2010/main">
                  <a14:imgLayer r:embed="rId16">
                    <a14:imgEffect>
                      <a14:saturation sat="0"/>
                    </a14:imgEffect>
                  </a14:imgLayer>
                </a14:imgProps>
              </a:ext>
            </a:extLst>
          </a:blip>
          <a:srcRect/>
          <a:stretch>
            <a:fillRect/>
          </a:stretch>
        </p:blipFill>
        <p:spPr bwMode="auto">
          <a:xfrm>
            <a:off x="2497500" y="3467100"/>
            <a:ext cx="360000" cy="360000"/>
          </a:xfrm>
          <a:prstGeom prst="rect">
            <a:avLst/>
          </a:prstGeom>
          <a:noFill/>
        </p:spPr>
      </p:pic>
      <p:pic>
        <p:nvPicPr>
          <p:cNvPr id="116" name="Picture 109" descr="D:\Work\CIFAR\class_project\Data_show\20120605205440Imgs_10C97.png"/>
          <p:cNvPicPr>
            <a:picLocks noChangeAspect="1" noChangeArrowheads="1"/>
          </p:cNvPicPr>
          <p:nvPr/>
        </p:nvPicPr>
        <p:blipFill>
          <a:blip r:embed="rId17" cstate="print">
            <a:extLst>
              <a:ext uri="{BEBA8EAE-BF5A-486C-A8C5-ECC9F3942E4B}">
                <a14:imgProps xmlns:a14="http://schemas.microsoft.com/office/drawing/2010/main">
                  <a14:imgLayer r:embed="rId18">
                    <a14:imgEffect>
                      <a14:saturation sat="0"/>
                    </a14:imgEffect>
                  </a14:imgLayer>
                </a14:imgProps>
              </a:ext>
            </a:extLst>
          </a:blip>
          <a:srcRect/>
          <a:stretch>
            <a:fillRect/>
          </a:stretch>
        </p:blipFill>
        <p:spPr bwMode="auto">
          <a:xfrm>
            <a:off x="3058500" y="3335700"/>
            <a:ext cx="360000" cy="360000"/>
          </a:xfrm>
          <a:prstGeom prst="rect">
            <a:avLst/>
          </a:prstGeom>
          <a:noFill/>
        </p:spPr>
      </p:pic>
      <p:pic>
        <p:nvPicPr>
          <p:cNvPr id="117" name="Picture 5" descr="D:\Work\CIFAR\class_project\Data_show\20120605204646ClosestTrImg_4.png"/>
          <p:cNvPicPr>
            <a:picLocks noChangeAspect="1" noChangeArrowheads="1"/>
          </p:cNvPicPr>
          <p:nvPr/>
        </p:nvPicPr>
        <p:blipFill>
          <a:blip r:embed="rId19" cstate="print">
            <a:extLst>
              <a:ext uri="{BEBA8EAE-BF5A-486C-A8C5-ECC9F3942E4B}">
                <a14:imgProps xmlns:a14="http://schemas.microsoft.com/office/drawing/2010/main">
                  <a14:imgLayer r:embed="rId20">
                    <a14:imgEffect>
                      <a14:saturation sat="0"/>
                    </a14:imgEffect>
                  </a14:imgLayer>
                </a14:imgProps>
              </a:ext>
            </a:extLst>
          </a:blip>
          <a:srcRect/>
          <a:stretch>
            <a:fillRect/>
          </a:stretch>
        </p:blipFill>
        <p:spPr bwMode="auto">
          <a:xfrm>
            <a:off x="1822685" y="3488100"/>
            <a:ext cx="360000" cy="360000"/>
          </a:xfrm>
          <a:prstGeom prst="rect">
            <a:avLst/>
          </a:prstGeom>
          <a:noFill/>
        </p:spPr>
      </p:pic>
      <p:pic>
        <p:nvPicPr>
          <p:cNvPr id="118" name="Picture 87" descr="D:\Work\CIFAR\class_project\Data_show\20120605205440Imgs_10C75.png"/>
          <p:cNvPicPr>
            <a:picLocks noChangeAspect="1" noChangeArrowheads="1"/>
          </p:cNvPicPr>
          <p:nvPr/>
        </p:nvPicPr>
        <p:blipFill>
          <a:blip r:embed="rId21" cstate="print">
            <a:extLst>
              <a:ext uri="{BEBA8EAE-BF5A-486C-A8C5-ECC9F3942E4B}">
                <a14:imgProps xmlns:a14="http://schemas.microsoft.com/office/drawing/2010/main">
                  <a14:imgLayer r:embed="rId22">
                    <a14:imgEffect>
                      <a14:saturation sat="0"/>
                    </a14:imgEffect>
                  </a14:imgLayer>
                </a14:imgProps>
              </a:ext>
            </a:extLst>
          </a:blip>
          <a:srcRect/>
          <a:stretch>
            <a:fillRect/>
          </a:stretch>
        </p:blipFill>
        <p:spPr bwMode="auto">
          <a:xfrm>
            <a:off x="2472903" y="1905000"/>
            <a:ext cx="360000" cy="360000"/>
          </a:xfrm>
          <a:prstGeom prst="rect">
            <a:avLst/>
          </a:prstGeom>
          <a:noFill/>
        </p:spPr>
      </p:pic>
      <p:pic>
        <p:nvPicPr>
          <p:cNvPr id="119" name="Picture 112" descr="D:\Work\CIFAR\class_project\Data_show\20120605205440Imgs_10C100.png"/>
          <p:cNvPicPr>
            <a:picLocks noChangeAspect="1" noChangeArrowheads="1"/>
          </p:cNvPicPr>
          <p:nvPr/>
        </p:nvPicPr>
        <p:blipFill>
          <a:blip r:embed="rId23" cstate="print">
            <a:extLst>
              <a:ext uri="{BEBA8EAE-BF5A-486C-A8C5-ECC9F3942E4B}">
                <a14:imgProps xmlns:a14="http://schemas.microsoft.com/office/drawing/2010/main">
                  <a14:imgLayer r:embed="rId24">
                    <a14:imgEffect>
                      <a14:saturation sat="0"/>
                    </a14:imgEffect>
                  </a14:imgLayer>
                </a14:imgProps>
              </a:ext>
            </a:extLst>
          </a:blip>
          <a:srcRect/>
          <a:stretch>
            <a:fillRect/>
          </a:stretch>
        </p:blipFill>
        <p:spPr bwMode="auto">
          <a:xfrm>
            <a:off x="3048000" y="1819523"/>
            <a:ext cx="360000" cy="360000"/>
          </a:xfrm>
          <a:prstGeom prst="rect">
            <a:avLst/>
          </a:prstGeom>
          <a:noFill/>
        </p:spPr>
      </p:pic>
      <p:pic>
        <p:nvPicPr>
          <p:cNvPr id="120" name="Picture 58" descr="D:\Work\CIFAR\class_project\Data_show\20120605205440Imgs_10C46.png"/>
          <p:cNvPicPr>
            <a:picLocks noChangeAspect="1" noChangeArrowheads="1"/>
          </p:cNvPicPr>
          <p:nvPr/>
        </p:nvPicPr>
        <p:blipFill>
          <a:blip r:embed="rId25" cstate="print">
            <a:extLst>
              <a:ext uri="{BEBA8EAE-BF5A-486C-A8C5-ECC9F3942E4B}">
                <a14:imgProps xmlns:a14="http://schemas.microsoft.com/office/drawing/2010/main">
                  <a14:imgLayer r:embed="rId26">
                    <a14:imgEffect>
                      <a14:saturation sat="0"/>
                    </a14:imgEffect>
                  </a14:imgLayer>
                </a14:imgProps>
              </a:ext>
            </a:extLst>
          </a:blip>
          <a:srcRect/>
          <a:stretch>
            <a:fillRect/>
          </a:stretch>
        </p:blipFill>
        <p:spPr bwMode="auto">
          <a:xfrm>
            <a:off x="3581400" y="1583100"/>
            <a:ext cx="360000" cy="360000"/>
          </a:xfrm>
          <a:prstGeom prst="rect">
            <a:avLst/>
          </a:prstGeom>
          <a:noFill/>
        </p:spPr>
      </p:pic>
      <p:pic>
        <p:nvPicPr>
          <p:cNvPr id="123" name="Picture 82" descr="D:\Work\CIFAR\class_project\Data_show\20120605205440Imgs_10C70.png"/>
          <p:cNvPicPr>
            <a:picLocks noChangeAspect="1" noChangeArrowheads="1"/>
          </p:cNvPicPr>
          <p:nvPr/>
        </p:nvPicPr>
        <p:blipFill>
          <a:blip r:embed="rId27" cstate="print">
            <a:extLst>
              <a:ext uri="{BEBA8EAE-BF5A-486C-A8C5-ECC9F3942E4B}">
                <a14:imgProps xmlns:a14="http://schemas.microsoft.com/office/drawing/2010/main">
                  <a14:imgLayer r:embed="rId28">
                    <a14:imgEffect>
                      <a14:saturation sat="0"/>
                    </a14:imgEffect>
                  </a14:imgLayer>
                </a14:imgProps>
              </a:ext>
            </a:extLst>
          </a:blip>
          <a:srcRect/>
          <a:stretch>
            <a:fillRect/>
          </a:stretch>
        </p:blipFill>
        <p:spPr bwMode="auto">
          <a:xfrm>
            <a:off x="2731625" y="1430700"/>
            <a:ext cx="360000" cy="360000"/>
          </a:xfrm>
          <a:prstGeom prst="rect">
            <a:avLst/>
          </a:prstGeom>
          <a:noFill/>
        </p:spPr>
      </p:pic>
      <p:pic>
        <p:nvPicPr>
          <p:cNvPr id="126" name="Picture 112" descr="D:\Work\CIFAR\class_project\Data_show\20120605205440Imgs_10C100.png"/>
          <p:cNvPicPr>
            <a:picLocks noChangeAspect="1" noChangeArrowheads="1"/>
          </p:cNvPicPr>
          <p:nvPr/>
        </p:nvPicPr>
        <p:blipFill>
          <a:blip r:embed="rId23" cstate="print">
            <a:extLst>
              <a:ext uri="{BEBA8EAE-BF5A-486C-A8C5-ECC9F3942E4B}">
                <a14:imgProps xmlns:a14="http://schemas.microsoft.com/office/drawing/2010/main">
                  <a14:imgLayer r:embed="rId24">
                    <a14:imgEffect>
                      <a14:saturation sat="0"/>
                    </a14:imgEffect>
                  </a14:imgLayer>
                </a14:imgProps>
              </a:ext>
            </a:extLst>
          </a:blip>
          <a:srcRect/>
          <a:stretch>
            <a:fillRect/>
          </a:stretch>
        </p:blipFill>
        <p:spPr bwMode="auto">
          <a:xfrm>
            <a:off x="5410200" y="1524000"/>
            <a:ext cx="2923200" cy="2923200"/>
          </a:xfrm>
          <a:prstGeom prst="rect">
            <a:avLst/>
          </a:prstGeom>
          <a:noFill/>
        </p:spPr>
      </p:pic>
      <p:sp>
        <p:nvSpPr>
          <p:cNvPr id="3" name="모서리가 둥근 직사각형 2"/>
          <p:cNvSpPr/>
          <p:nvPr/>
        </p:nvSpPr>
        <p:spPr bwMode="auto">
          <a:xfrm>
            <a:off x="5417177" y="1541100"/>
            <a:ext cx="152400" cy="972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28" name="모서리가 둥근 직사각형 127"/>
          <p:cNvSpPr/>
          <p:nvPr/>
        </p:nvSpPr>
        <p:spPr bwMode="auto">
          <a:xfrm>
            <a:off x="5569577" y="1539018"/>
            <a:ext cx="152400" cy="972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29" name="모서리가 둥근 직사각형 128"/>
          <p:cNvSpPr/>
          <p:nvPr/>
        </p:nvSpPr>
        <p:spPr bwMode="auto">
          <a:xfrm>
            <a:off x="5701690" y="1541100"/>
            <a:ext cx="152400" cy="972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30" name="모서리가 둥근 직사각형 129"/>
          <p:cNvSpPr/>
          <p:nvPr/>
        </p:nvSpPr>
        <p:spPr bwMode="auto">
          <a:xfrm>
            <a:off x="7641000" y="3933948"/>
            <a:ext cx="152400" cy="9720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cxnSp>
        <p:nvCxnSpPr>
          <p:cNvPr id="6" name="직선 화살표 연결선 5"/>
          <p:cNvCxnSpPr>
            <a:cxnSpLocks/>
            <a:stCxn id="3" idx="2"/>
          </p:cNvCxnSpPr>
          <p:nvPr/>
        </p:nvCxnSpPr>
        <p:spPr bwMode="auto">
          <a:xfrm>
            <a:off x="5493377" y="1638300"/>
            <a:ext cx="755023" cy="3118959"/>
          </a:xfrm>
          <a:prstGeom prst="straightConnector1">
            <a:avLst/>
          </a:prstGeom>
          <a:solidFill>
            <a:schemeClr val="accent1"/>
          </a:solidFill>
          <a:ln w="9525" cap="flat" cmpd="sng" algn="ctr">
            <a:solidFill>
              <a:schemeClr val="tx1"/>
            </a:solidFill>
            <a:prstDash val="lgDash"/>
            <a:round/>
            <a:headEnd type="none" w="med" len="med"/>
            <a:tailEnd type="arrow"/>
          </a:ln>
          <a:effectLst/>
        </p:spPr>
      </p:cxnSp>
      <p:cxnSp>
        <p:nvCxnSpPr>
          <p:cNvPr id="133" name="직선 화살표 연결선 132"/>
          <p:cNvCxnSpPr>
            <a:cxnSpLocks/>
            <a:stCxn id="128" idx="2"/>
          </p:cNvCxnSpPr>
          <p:nvPr/>
        </p:nvCxnSpPr>
        <p:spPr bwMode="auto">
          <a:xfrm>
            <a:off x="5645777" y="1636218"/>
            <a:ext cx="755023" cy="3121041"/>
          </a:xfrm>
          <a:prstGeom prst="straightConnector1">
            <a:avLst/>
          </a:prstGeom>
          <a:solidFill>
            <a:schemeClr val="accent1"/>
          </a:solidFill>
          <a:ln w="9525" cap="flat" cmpd="sng" algn="ctr">
            <a:solidFill>
              <a:schemeClr val="tx1"/>
            </a:solidFill>
            <a:prstDash val="lgDash"/>
            <a:round/>
            <a:headEnd type="none" w="med" len="med"/>
            <a:tailEnd type="arrow"/>
          </a:ln>
          <a:effectLst/>
        </p:spPr>
      </p:cxnSp>
      <p:cxnSp>
        <p:nvCxnSpPr>
          <p:cNvPr id="134" name="직선 화살표 연결선 133"/>
          <p:cNvCxnSpPr>
            <a:cxnSpLocks/>
          </p:cNvCxnSpPr>
          <p:nvPr/>
        </p:nvCxnSpPr>
        <p:spPr bwMode="auto">
          <a:xfrm flipH="1">
            <a:off x="7488600" y="4010285"/>
            <a:ext cx="218061" cy="746974"/>
          </a:xfrm>
          <a:prstGeom prst="straightConnector1">
            <a:avLst/>
          </a:prstGeom>
          <a:solidFill>
            <a:schemeClr val="accent1"/>
          </a:solidFill>
          <a:ln w="9525" cap="flat" cmpd="sng" algn="ctr">
            <a:solidFill>
              <a:schemeClr val="tx1"/>
            </a:solidFill>
            <a:prstDash val="lgDash"/>
            <a:round/>
            <a:headEnd type="none" w="med" len="med"/>
            <a:tailEnd type="arrow"/>
          </a:ln>
          <a:effectLst/>
        </p:spPr>
      </p:cxnSp>
      <p:sp>
        <p:nvSpPr>
          <p:cNvPr id="103" name="왼쪽 중괄호 102"/>
          <p:cNvSpPr/>
          <p:nvPr/>
        </p:nvSpPr>
        <p:spPr bwMode="auto">
          <a:xfrm rot="16200000">
            <a:off x="6858000" y="4523400"/>
            <a:ext cx="228600" cy="160020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sp>
        <p:nvSpPr>
          <p:cNvPr id="105" name="TextBox 104"/>
          <p:cNvSpPr txBox="1"/>
          <p:nvPr/>
        </p:nvSpPr>
        <p:spPr>
          <a:xfrm>
            <a:off x="533400" y="2895600"/>
            <a:ext cx="1191352" cy="369332"/>
          </a:xfrm>
          <a:prstGeom prst="rect">
            <a:avLst/>
          </a:prstGeom>
          <a:noFill/>
        </p:spPr>
        <p:txBody>
          <a:bodyPr wrap="none" rtlCol="0">
            <a:spAutoFit/>
          </a:bodyPr>
          <a:lstStyle/>
          <a:p>
            <a:r>
              <a:rPr lang="en-US" altLang="ko-KR" sz="1800" dirty="0"/>
              <a:t>Data space</a:t>
            </a:r>
            <a:endParaRPr lang="ko-KR" altLang="en-US" sz="1800" dirty="0"/>
          </a:p>
        </p:txBody>
      </p:sp>
      <p:sp>
        <p:nvSpPr>
          <p:cNvPr id="7" name="TextBox 6"/>
          <p:cNvSpPr txBox="1"/>
          <p:nvPr/>
        </p:nvSpPr>
        <p:spPr>
          <a:xfrm>
            <a:off x="6934655" y="5334000"/>
            <a:ext cx="1544012" cy="923330"/>
          </a:xfrm>
          <a:prstGeom prst="rect">
            <a:avLst/>
          </a:prstGeom>
          <a:noFill/>
        </p:spPr>
        <p:txBody>
          <a:bodyPr wrap="none" rtlCol="0">
            <a:spAutoFit/>
          </a:bodyPr>
          <a:lstStyle/>
          <a:p>
            <a:r>
              <a:rPr lang="en-US" altLang="ko-KR" sz="1800" dirty="0"/>
              <a:t># of elements</a:t>
            </a:r>
            <a:r>
              <a:rPr lang="ko-KR" altLang="en-US" sz="1800" dirty="0"/>
              <a:t>  </a:t>
            </a:r>
            <a:endParaRPr lang="en-US" altLang="ko-KR" sz="1800" dirty="0"/>
          </a:p>
          <a:p>
            <a:r>
              <a:rPr lang="en-US" altLang="ko-KR" sz="1800" dirty="0"/>
              <a:t>= # of pixels </a:t>
            </a:r>
          </a:p>
          <a:p>
            <a:r>
              <a:rPr lang="en-US" altLang="ko-KR" sz="1800" dirty="0"/>
              <a:t>= </a:t>
            </a:r>
            <a:r>
              <a:rPr lang="en-US" altLang="ko-KR" sz="1800" i="1" dirty="0"/>
              <a:t>D</a:t>
            </a:r>
            <a:endParaRPr lang="ko-KR" altLang="en-US" sz="1800" i="1" dirty="0"/>
          </a:p>
        </p:txBody>
      </p:sp>
      <p:graphicFrame>
        <p:nvGraphicFramePr>
          <p:cNvPr id="109" name="Object 5">
            <a:extLst>
              <a:ext uri="{FF2B5EF4-FFF2-40B4-BE49-F238E27FC236}">
                <a16:creationId xmlns:a16="http://schemas.microsoft.com/office/drawing/2014/main" id="{D87F98B5-2911-4751-8452-E040C65AEC05}"/>
              </a:ext>
            </a:extLst>
          </p:cNvPr>
          <p:cNvGraphicFramePr>
            <a:graphicFrameLocks noChangeAspect="1"/>
          </p:cNvGraphicFramePr>
          <p:nvPr/>
        </p:nvGraphicFramePr>
        <p:xfrm>
          <a:off x="5649221" y="4728005"/>
          <a:ext cx="2453202" cy="422397"/>
        </p:xfrm>
        <a:graphic>
          <a:graphicData uri="http://schemas.openxmlformats.org/presentationml/2006/ole">
            <mc:AlternateContent xmlns:mc="http://schemas.openxmlformats.org/markup-compatibility/2006">
              <mc:Choice xmlns:v="urn:schemas-microsoft-com:vml" Requires="v">
                <p:oleObj spid="_x0000_s154645" name="Formula" r:id="rId29" imgW="971640" imgH="165240" progId="Equation.Ribbit">
                  <p:embed/>
                </p:oleObj>
              </mc:Choice>
              <mc:Fallback>
                <p:oleObj name="Formula" r:id="rId29" imgW="971640" imgH="165240" progId="Equation.Ribbit">
                  <p:embed/>
                  <p:pic>
                    <p:nvPicPr>
                      <p:cNvPr id="109" name="Object 5">
                        <a:extLst>
                          <a:ext uri="{FF2B5EF4-FFF2-40B4-BE49-F238E27FC236}">
                            <a16:creationId xmlns:a16="http://schemas.microsoft.com/office/drawing/2014/main" id="{D87F98B5-2911-4751-8452-E040C65AEC05}"/>
                          </a:ext>
                        </a:extLst>
                      </p:cNvPr>
                      <p:cNvPicPr>
                        <a:picLocks noChangeAspect="1" noChangeArrowheads="1"/>
                      </p:cNvPicPr>
                      <p:nvPr/>
                    </p:nvPicPr>
                    <p:blipFill>
                      <a:blip r:embed="rId30"/>
                      <a:srcRect/>
                      <a:stretch>
                        <a:fillRect/>
                      </a:stretch>
                    </p:blipFill>
                    <p:spPr bwMode="auto">
                      <a:xfrm>
                        <a:off x="5649221" y="4728005"/>
                        <a:ext cx="2453202" cy="422397"/>
                      </a:xfrm>
                      <a:prstGeom prst="rect">
                        <a:avLst/>
                      </a:prstGeom>
                      <a:noFill/>
                    </p:spPr>
                  </p:pic>
                </p:oleObj>
              </mc:Fallback>
            </mc:AlternateContent>
          </a:graphicData>
        </a:graphic>
      </p:graphicFrame>
    </p:spTree>
    <p:extLst>
      <p:ext uri="{BB962C8B-B14F-4D97-AF65-F5344CB8AC3E}">
        <p14:creationId xmlns:p14="http://schemas.microsoft.com/office/powerpoint/2010/main" val="5516672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ED06E3-588C-40F0-B8C1-AB6CAD330223}"/>
              </a:ext>
            </a:extLst>
          </p:cNvPr>
          <p:cNvSpPr>
            <a:spLocks noGrp="1"/>
          </p:cNvSpPr>
          <p:nvPr>
            <p:ph type="title"/>
          </p:nvPr>
        </p:nvSpPr>
        <p:spPr/>
        <p:txBody>
          <a:bodyPr/>
          <a:lstStyle/>
          <a:p>
            <a:r>
              <a:rPr lang="en-US" altLang="ko-KR" dirty="0"/>
              <a:t>Cross-Entropy Objective Function</a:t>
            </a:r>
            <a:endParaRPr lang="ko-KR" altLang="en-US" dirty="0"/>
          </a:p>
        </p:txBody>
      </p:sp>
      <p:sp>
        <p:nvSpPr>
          <p:cNvPr id="3" name="내용 개체 틀 2">
            <a:extLst>
              <a:ext uri="{FF2B5EF4-FFF2-40B4-BE49-F238E27FC236}">
                <a16:creationId xmlns:a16="http://schemas.microsoft.com/office/drawing/2014/main" id="{2BCB9465-E188-4031-865F-6E12CDF02A49}"/>
              </a:ext>
            </a:extLst>
          </p:cNvPr>
          <p:cNvSpPr>
            <a:spLocks noGrp="1"/>
          </p:cNvSpPr>
          <p:nvPr>
            <p:ph idx="1"/>
          </p:nvPr>
        </p:nvSpPr>
        <p:spPr/>
        <p:txBody>
          <a:bodyPr/>
          <a:lstStyle/>
          <a:p>
            <a:r>
              <a:rPr lang="en-US" altLang="ko-KR" sz="2400" dirty="0"/>
              <a:t>Tomaso </a:t>
            </a:r>
            <a:r>
              <a:rPr lang="en-US" altLang="ko-KR" sz="2400" dirty="0" err="1"/>
              <a:t>Poggio</a:t>
            </a:r>
            <a:endParaRPr lang="en-US" altLang="ko-KR" sz="2400" dirty="0"/>
          </a:p>
          <a:p>
            <a:pPr lvl="1"/>
            <a:endParaRPr lang="en-US" altLang="ko-KR" sz="2400" dirty="0"/>
          </a:p>
          <a:p>
            <a:pPr lvl="1"/>
            <a:r>
              <a:rPr lang="en-US" altLang="ko-KR" sz="2400" dirty="0"/>
              <a:t>Cross-entropy loss</a:t>
            </a:r>
          </a:p>
          <a:p>
            <a:endParaRPr lang="en-US" altLang="ko-KR" sz="2400" dirty="0"/>
          </a:p>
          <a:p>
            <a:endParaRPr lang="en-US" altLang="ko-KR" sz="2400" dirty="0"/>
          </a:p>
          <a:p>
            <a:pPr lvl="1"/>
            <a:r>
              <a:rPr lang="en-US" altLang="ko-KR" sz="2400" dirty="0"/>
              <a:t>Mean square loss</a:t>
            </a:r>
          </a:p>
          <a:p>
            <a:endParaRPr lang="en-US" altLang="ko-KR" sz="2400" dirty="0"/>
          </a:p>
          <a:p>
            <a:endParaRPr lang="en-US" altLang="ko-KR" sz="2400" dirty="0"/>
          </a:p>
          <a:p>
            <a:r>
              <a:rPr lang="en-US" altLang="ko-KR" sz="2000" dirty="0"/>
              <a:t>Asymptotically, the consistency properties of these two methods are equivalent.</a:t>
            </a:r>
          </a:p>
          <a:p>
            <a:r>
              <a:rPr lang="en-US" altLang="ko-KR" sz="2000" dirty="0"/>
              <a:t>With finite samples, cross-entropy loss continue to decrease (overfit) even after classification error becomes zero increasing the margin to data from boundary.</a:t>
            </a:r>
          </a:p>
          <a:p>
            <a:endParaRPr lang="ko-KR" altLang="en-US" sz="2400" dirty="0"/>
          </a:p>
        </p:txBody>
      </p:sp>
      <p:sp>
        <p:nvSpPr>
          <p:cNvPr id="4" name="슬라이드 번호 개체 틀 3">
            <a:extLst>
              <a:ext uri="{FF2B5EF4-FFF2-40B4-BE49-F238E27FC236}">
                <a16:creationId xmlns:a16="http://schemas.microsoft.com/office/drawing/2014/main" id="{73064E70-D5D3-4957-A73A-D8CB401DB0B9}"/>
              </a:ext>
            </a:extLst>
          </p:cNvPr>
          <p:cNvSpPr>
            <a:spLocks noGrp="1"/>
          </p:cNvSpPr>
          <p:nvPr>
            <p:ph type="sldNum" sz="quarter" idx="10"/>
          </p:nvPr>
        </p:nvSpPr>
        <p:spPr/>
        <p:txBody>
          <a:bodyPr/>
          <a:lstStyle/>
          <a:p>
            <a:pPr>
              <a:defRPr/>
            </a:pPr>
            <a:fld id="{B588FE46-BA7F-4104-91FE-E38DF1A09F1E}" type="slidenum">
              <a:rPr lang="en-US" altLang="ko-KR" smtClean="0"/>
              <a:pPr>
                <a:defRPr/>
              </a:pPr>
              <a:t>70</a:t>
            </a:fld>
            <a:endParaRPr lang="en-US" altLang="ko-KR" dirty="0"/>
          </a:p>
        </p:txBody>
      </p:sp>
      <p:graphicFrame>
        <p:nvGraphicFramePr>
          <p:cNvPr id="5" name="Object 3">
            <a:extLst>
              <a:ext uri="{FF2B5EF4-FFF2-40B4-BE49-F238E27FC236}">
                <a16:creationId xmlns:a16="http://schemas.microsoft.com/office/drawing/2014/main" id="{1B2CEF5C-375E-4D01-9C04-092961498F40}"/>
              </a:ext>
            </a:extLst>
          </p:cNvPr>
          <p:cNvGraphicFramePr>
            <a:graphicFrameLocks noChangeAspect="1"/>
          </p:cNvGraphicFramePr>
          <p:nvPr>
            <p:extLst>
              <p:ext uri="{D42A27DB-BD31-4B8C-83A1-F6EECF244321}">
                <p14:modId xmlns:p14="http://schemas.microsoft.com/office/powerpoint/2010/main" val="72886009"/>
              </p:ext>
            </p:extLst>
          </p:nvPr>
        </p:nvGraphicFramePr>
        <p:xfrm>
          <a:off x="838200" y="2328251"/>
          <a:ext cx="5873751" cy="798513"/>
        </p:xfrm>
        <a:graphic>
          <a:graphicData uri="http://schemas.openxmlformats.org/presentationml/2006/ole">
            <mc:AlternateContent xmlns:mc="http://schemas.openxmlformats.org/markup-compatibility/2006">
              <mc:Choice xmlns:v="urn:schemas-microsoft-com:vml" Requires="v">
                <p:oleObj spid="_x0000_s12326" name="Formula" r:id="rId3" imgW="2971800" imgH="396360" progId="Equation.Ribbit">
                  <p:embed/>
                </p:oleObj>
              </mc:Choice>
              <mc:Fallback>
                <p:oleObj name="Formula" r:id="rId3" imgW="2971800" imgH="396360" progId="Equation.Ribbit">
                  <p:embed/>
                  <p:pic>
                    <p:nvPicPr>
                      <p:cNvPr id="6" name="Object 3">
                        <a:extLst>
                          <a:ext uri="{FF2B5EF4-FFF2-40B4-BE49-F238E27FC236}">
                            <a16:creationId xmlns:a16="http://schemas.microsoft.com/office/drawing/2014/main" id="{9417BB5E-C648-4CDC-BA1D-AD2D19ECA98A}"/>
                          </a:ext>
                        </a:extLst>
                      </p:cNvPr>
                      <p:cNvPicPr>
                        <a:picLocks noChangeAspect="1" noChangeArrowheads="1"/>
                      </p:cNvPicPr>
                      <p:nvPr/>
                    </p:nvPicPr>
                    <p:blipFill>
                      <a:blip r:embed="rId4"/>
                      <a:srcRect/>
                      <a:stretch>
                        <a:fillRect/>
                      </a:stretch>
                    </p:blipFill>
                    <p:spPr bwMode="auto">
                      <a:xfrm>
                        <a:off x="838200" y="2328251"/>
                        <a:ext cx="5873751" cy="798513"/>
                      </a:xfrm>
                      <a:prstGeom prst="rect">
                        <a:avLst/>
                      </a:prstGeom>
                      <a:noFill/>
                    </p:spPr>
                  </p:pic>
                </p:oleObj>
              </mc:Fallback>
            </mc:AlternateContent>
          </a:graphicData>
        </a:graphic>
      </p:graphicFrame>
      <p:sp>
        <p:nvSpPr>
          <p:cNvPr id="7" name="TextBox 6">
            <a:extLst>
              <a:ext uri="{FF2B5EF4-FFF2-40B4-BE49-F238E27FC236}">
                <a16:creationId xmlns:a16="http://schemas.microsoft.com/office/drawing/2014/main" id="{64281824-5F0A-4FB1-9F71-11DF88D98595}"/>
              </a:ext>
            </a:extLst>
          </p:cNvPr>
          <p:cNvSpPr txBox="1"/>
          <p:nvPr/>
        </p:nvSpPr>
        <p:spPr>
          <a:xfrm>
            <a:off x="3200400" y="995571"/>
            <a:ext cx="5181600" cy="707886"/>
          </a:xfrm>
          <a:prstGeom prst="rect">
            <a:avLst/>
          </a:prstGeom>
          <a:noFill/>
        </p:spPr>
        <p:txBody>
          <a:bodyPr wrap="square">
            <a:spAutoFit/>
          </a:bodyPr>
          <a:lstStyle/>
          <a:p>
            <a:r>
              <a:rPr lang="en-US" altLang="ko-KR" sz="2000" dirty="0"/>
              <a:t>Theory of Deep Learning III: explaining the non-overfitting puzzle </a:t>
            </a:r>
            <a:endParaRPr lang="ko-KR" altLang="en-US" sz="2000" dirty="0"/>
          </a:p>
        </p:txBody>
      </p:sp>
      <p:graphicFrame>
        <p:nvGraphicFramePr>
          <p:cNvPr id="8" name="Object 3">
            <a:extLst>
              <a:ext uri="{FF2B5EF4-FFF2-40B4-BE49-F238E27FC236}">
                <a16:creationId xmlns:a16="http://schemas.microsoft.com/office/drawing/2014/main" id="{250634BB-5E71-4A75-8FE8-82AA220BCAF0}"/>
              </a:ext>
            </a:extLst>
          </p:cNvPr>
          <p:cNvGraphicFramePr>
            <a:graphicFrameLocks noChangeAspect="1"/>
          </p:cNvGraphicFramePr>
          <p:nvPr>
            <p:extLst>
              <p:ext uri="{D42A27DB-BD31-4B8C-83A1-F6EECF244321}">
                <p14:modId xmlns:p14="http://schemas.microsoft.com/office/powerpoint/2010/main" val="3755021926"/>
              </p:ext>
            </p:extLst>
          </p:nvPr>
        </p:nvGraphicFramePr>
        <p:xfrm>
          <a:off x="1400175" y="3733800"/>
          <a:ext cx="2633663" cy="798513"/>
        </p:xfrm>
        <a:graphic>
          <a:graphicData uri="http://schemas.openxmlformats.org/presentationml/2006/ole">
            <mc:AlternateContent xmlns:mc="http://schemas.openxmlformats.org/markup-compatibility/2006">
              <mc:Choice xmlns:v="urn:schemas-microsoft-com:vml" Requires="v">
                <p:oleObj spid="_x0000_s12327" name="Formula" r:id="rId5" imgW="1334880" imgH="396360" progId="Equation.Ribbit">
                  <p:embed/>
                </p:oleObj>
              </mc:Choice>
              <mc:Fallback>
                <p:oleObj name="Formula" r:id="rId5" imgW="1334880" imgH="396360" progId="Equation.Ribbit">
                  <p:embed/>
                  <p:pic>
                    <p:nvPicPr>
                      <p:cNvPr id="5" name="Object 3">
                        <a:extLst>
                          <a:ext uri="{FF2B5EF4-FFF2-40B4-BE49-F238E27FC236}">
                            <a16:creationId xmlns:a16="http://schemas.microsoft.com/office/drawing/2014/main" id="{1B2CEF5C-375E-4D01-9C04-092961498F40}"/>
                          </a:ext>
                        </a:extLst>
                      </p:cNvPr>
                      <p:cNvPicPr>
                        <a:picLocks noChangeAspect="1" noChangeArrowheads="1"/>
                      </p:cNvPicPr>
                      <p:nvPr/>
                    </p:nvPicPr>
                    <p:blipFill>
                      <a:blip r:embed="rId6"/>
                      <a:srcRect/>
                      <a:stretch>
                        <a:fillRect/>
                      </a:stretch>
                    </p:blipFill>
                    <p:spPr bwMode="auto">
                      <a:xfrm>
                        <a:off x="1400175" y="3733800"/>
                        <a:ext cx="2633663" cy="798513"/>
                      </a:xfrm>
                      <a:prstGeom prst="rect">
                        <a:avLst/>
                      </a:prstGeom>
                      <a:noFill/>
                    </p:spPr>
                  </p:pic>
                </p:oleObj>
              </mc:Fallback>
            </mc:AlternateContent>
          </a:graphicData>
        </a:graphic>
      </p:graphicFrame>
      <p:graphicFrame>
        <p:nvGraphicFramePr>
          <p:cNvPr id="9" name="Object 3">
            <a:extLst>
              <a:ext uri="{FF2B5EF4-FFF2-40B4-BE49-F238E27FC236}">
                <a16:creationId xmlns:a16="http://schemas.microsoft.com/office/drawing/2014/main" id="{F34C102D-A5AD-448E-AEA9-97450B32B37D}"/>
              </a:ext>
            </a:extLst>
          </p:cNvPr>
          <p:cNvGraphicFramePr>
            <a:graphicFrameLocks noChangeAspect="1"/>
          </p:cNvGraphicFramePr>
          <p:nvPr>
            <p:extLst>
              <p:ext uri="{D42A27DB-BD31-4B8C-83A1-F6EECF244321}">
                <p14:modId xmlns:p14="http://schemas.microsoft.com/office/powerpoint/2010/main" val="760559404"/>
              </p:ext>
            </p:extLst>
          </p:nvPr>
        </p:nvGraphicFramePr>
        <p:xfrm>
          <a:off x="5410200" y="2954022"/>
          <a:ext cx="3009900" cy="622300"/>
        </p:xfrm>
        <a:graphic>
          <a:graphicData uri="http://schemas.openxmlformats.org/presentationml/2006/ole">
            <mc:AlternateContent xmlns:mc="http://schemas.openxmlformats.org/markup-compatibility/2006">
              <mc:Choice xmlns:v="urn:schemas-microsoft-com:vml" Requires="v">
                <p:oleObj spid="_x0000_s12328" name="Formula" r:id="rId7" imgW="1524240" imgH="309960" progId="Equation.Ribbit">
                  <p:embed/>
                </p:oleObj>
              </mc:Choice>
              <mc:Fallback>
                <p:oleObj name="Formula" r:id="rId7" imgW="1524240" imgH="309960" progId="Equation.Ribbit">
                  <p:embed/>
                  <p:pic>
                    <p:nvPicPr>
                      <p:cNvPr id="5" name="Object 3">
                        <a:extLst>
                          <a:ext uri="{FF2B5EF4-FFF2-40B4-BE49-F238E27FC236}">
                            <a16:creationId xmlns:a16="http://schemas.microsoft.com/office/drawing/2014/main" id="{1B2CEF5C-375E-4D01-9C04-092961498F40}"/>
                          </a:ext>
                        </a:extLst>
                      </p:cNvPr>
                      <p:cNvPicPr>
                        <a:picLocks noChangeAspect="1" noChangeArrowheads="1"/>
                      </p:cNvPicPr>
                      <p:nvPr/>
                    </p:nvPicPr>
                    <p:blipFill>
                      <a:blip r:embed="rId8"/>
                      <a:srcRect/>
                      <a:stretch>
                        <a:fillRect/>
                      </a:stretch>
                    </p:blipFill>
                    <p:spPr bwMode="auto">
                      <a:xfrm>
                        <a:off x="5410200" y="2954022"/>
                        <a:ext cx="3009900" cy="622300"/>
                      </a:xfrm>
                      <a:prstGeom prst="rect">
                        <a:avLst/>
                      </a:prstGeom>
                      <a:noFill/>
                    </p:spPr>
                  </p:pic>
                </p:oleObj>
              </mc:Fallback>
            </mc:AlternateContent>
          </a:graphicData>
        </a:graphic>
      </p:graphicFrame>
      <p:cxnSp>
        <p:nvCxnSpPr>
          <p:cNvPr id="11" name="직선 화살표 연결선 10">
            <a:extLst>
              <a:ext uri="{FF2B5EF4-FFF2-40B4-BE49-F238E27FC236}">
                <a16:creationId xmlns:a16="http://schemas.microsoft.com/office/drawing/2014/main" id="{11C3AE04-68BA-4FDB-BA3C-204EE89B1256}"/>
              </a:ext>
            </a:extLst>
          </p:cNvPr>
          <p:cNvCxnSpPr/>
          <p:nvPr/>
        </p:nvCxnSpPr>
        <p:spPr bwMode="auto">
          <a:xfrm flipV="1">
            <a:off x="5638800" y="2915025"/>
            <a:ext cx="76200" cy="13297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8971934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Local Minima in ANN</a:t>
            </a:r>
            <a:endParaRPr lang="ko-KR" altLang="en-US" dirty="0"/>
          </a:p>
        </p:txBody>
      </p:sp>
      <p:sp>
        <p:nvSpPr>
          <p:cNvPr id="3" name="내용 개체 틀 2"/>
          <p:cNvSpPr>
            <a:spLocks noGrp="1"/>
          </p:cNvSpPr>
          <p:nvPr>
            <p:ph idx="1"/>
          </p:nvPr>
        </p:nvSpPr>
        <p:spPr/>
        <p:txBody>
          <a:bodyPr/>
          <a:lstStyle/>
          <a:p>
            <a:r>
              <a:rPr lang="en-US" altLang="ko-KR" dirty="0"/>
              <a:t>Saddle point analysis</a:t>
            </a:r>
            <a:endParaRPr lang="ko-KR" altLang="en-US" dirty="0"/>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71</a:t>
            </a:fld>
            <a:endParaRPr lang="en-US" altLang="ko-KR" dirty="0"/>
          </a:p>
        </p:txBody>
      </p:sp>
      <p:pic>
        <p:nvPicPr>
          <p:cNvPr id="1437697" name="_x345800656" descr="EMB00002c24978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6636233" cy="381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228600" y="5910590"/>
            <a:ext cx="8915400" cy="523220"/>
          </a:xfrm>
          <a:prstGeom prst="rect">
            <a:avLst/>
          </a:prstGeom>
        </p:spPr>
        <p:txBody>
          <a:bodyPr wrap="square">
            <a:spAutoFit/>
          </a:bodyPr>
          <a:lstStyle/>
          <a:p>
            <a:r>
              <a:rPr lang="ko-KR" altLang="en-US" sz="1350" dirty="0"/>
              <a:t>Razvan Pascanu et al. "On the saddle point problem for non-convex optimization." arXiv preprint arXiv:1405.4604 (2014)</a:t>
            </a:r>
          </a:p>
          <a:p>
            <a:r>
              <a:rPr lang="ko-KR" altLang="en-US" sz="1350" dirty="0"/>
              <a:t>Anna Choromanska et al. "The loss surfaces of multilayer networks." arXiv preprint arXiv:1412.0233 (2014)</a:t>
            </a:r>
          </a:p>
        </p:txBody>
      </p:sp>
    </p:spTree>
    <p:extLst>
      <p:ext uri="{BB962C8B-B14F-4D97-AF65-F5344CB8AC3E}">
        <p14:creationId xmlns:p14="http://schemas.microsoft.com/office/powerpoint/2010/main" val="27844984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479944EA-FB5F-4B0D-A0B4-DCC758A97F5A}"/>
              </a:ext>
            </a:extLst>
          </p:cNvPr>
          <p:cNvSpPr>
            <a:spLocks noGrp="1"/>
          </p:cNvSpPr>
          <p:nvPr>
            <p:ph type="sldNum" sz="quarter" idx="10"/>
          </p:nvPr>
        </p:nvSpPr>
        <p:spPr/>
        <p:txBody>
          <a:bodyPr/>
          <a:lstStyle/>
          <a:p>
            <a:pPr>
              <a:defRPr/>
            </a:pPr>
            <a:fld id="{B588FE46-BA7F-4104-91FE-E38DF1A09F1E}" type="slidenum">
              <a:rPr lang="en-US" altLang="ko-KR" smtClean="0"/>
              <a:pPr>
                <a:defRPr/>
              </a:pPr>
              <a:t>72</a:t>
            </a:fld>
            <a:endParaRPr lang="en-US" altLang="ko-KR" dirty="0"/>
          </a:p>
        </p:txBody>
      </p:sp>
      <p:pic>
        <p:nvPicPr>
          <p:cNvPr id="5" name="그림 4" descr="텍스트이(가) 표시된 사진&#10;&#10;자동 생성된 설명">
            <a:extLst>
              <a:ext uri="{FF2B5EF4-FFF2-40B4-BE49-F238E27FC236}">
                <a16:creationId xmlns:a16="http://schemas.microsoft.com/office/drawing/2014/main" id="{7010E2C0-B81F-462D-B2E2-925828DBA7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763" y="1102500"/>
            <a:ext cx="6622473" cy="4953000"/>
          </a:xfrm>
          <a:prstGeom prst="rect">
            <a:avLst/>
          </a:prstGeom>
        </p:spPr>
      </p:pic>
      <p:sp>
        <p:nvSpPr>
          <p:cNvPr id="7" name="TextBox 6">
            <a:extLst>
              <a:ext uri="{FF2B5EF4-FFF2-40B4-BE49-F238E27FC236}">
                <a16:creationId xmlns:a16="http://schemas.microsoft.com/office/drawing/2014/main" id="{EA2E308C-9AC4-49AA-A0C5-73C1A6246107}"/>
              </a:ext>
            </a:extLst>
          </p:cNvPr>
          <p:cNvSpPr txBox="1"/>
          <p:nvPr/>
        </p:nvSpPr>
        <p:spPr>
          <a:xfrm>
            <a:off x="2743200" y="2133600"/>
            <a:ext cx="240755"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I</a:t>
            </a:r>
            <a:endParaRPr lang="ko-KR" altLang="en-US" dirty="0">
              <a:latin typeface="궁서체" panose="02030609000101010101" pitchFamily="17" charset="-127"/>
              <a:ea typeface="궁서체" panose="02030609000101010101" pitchFamily="17" charset="-127"/>
            </a:endParaRPr>
          </a:p>
        </p:txBody>
      </p:sp>
      <p:sp>
        <p:nvSpPr>
          <p:cNvPr id="8" name="TextBox 7">
            <a:extLst>
              <a:ext uri="{FF2B5EF4-FFF2-40B4-BE49-F238E27FC236}">
                <a16:creationId xmlns:a16="http://schemas.microsoft.com/office/drawing/2014/main" id="{87BE6500-CC77-4933-9954-03FEAC92155C}"/>
              </a:ext>
            </a:extLst>
          </p:cNvPr>
          <p:cNvSpPr txBox="1"/>
          <p:nvPr/>
        </p:nvSpPr>
        <p:spPr>
          <a:xfrm>
            <a:off x="2911122" y="2129135"/>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s</a:t>
            </a:r>
            <a:endParaRPr lang="ko-KR" altLang="en-US" dirty="0">
              <a:latin typeface="궁서체" panose="02030609000101010101" pitchFamily="17" charset="-127"/>
              <a:ea typeface="궁서체" panose="02030609000101010101" pitchFamily="17" charset="-127"/>
            </a:endParaRPr>
          </a:p>
        </p:txBody>
      </p:sp>
      <p:sp>
        <p:nvSpPr>
          <p:cNvPr id="9" name="TextBox 8">
            <a:extLst>
              <a:ext uri="{FF2B5EF4-FFF2-40B4-BE49-F238E27FC236}">
                <a16:creationId xmlns:a16="http://schemas.microsoft.com/office/drawing/2014/main" id="{59867CE1-5B5F-40B2-8684-4F08D60E1B87}"/>
              </a:ext>
            </a:extLst>
          </p:cNvPr>
          <p:cNvSpPr txBox="1"/>
          <p:nvPr/>
        </p:nvSpPr>
        <p:spPr>
          <a:xfrm>
            <a:off x="3505200" y="2129135"/>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s</a:t>
            </a:r>
            <a:endParaRPr lang="ko-KR" altLang="en-US" dirty="0">
              <a:latin typeface="궁서체" panose="02030609000101010101" pitchFamily="17" charset="-127"/>
              <a:ea typeface="궁서체" panose="02030609000101010101" pitchFamily="17" charset="-127"/>
            </a:endParaRPr>
          </a:p>
        </p:txBody>
      </p:sp>
      <p:sp>
        <p:nvSpPr>
          <p:cNvPr id="10" name="TextBox 9">
            <a:extLst>
              <a:ext uri="{FF2B5EF4-FFF2-40B4-BE49-F238E27FC236}">
                <a16:creationId xmlns:a16="http://schemas.microsoft.com/office/drawing/2014/main" id="{D45340A1-823E-49E7-9022-4FB9666D86CD}"/>
              </a:ext>
            </a:extLst>
          </p:cNvPr>
          <p:cNvSpPr txBox="1"/>
          <p:nvPr/>
        </p:nvSpPr>
        <p:spPr>
          <a:xfrm>
            <a:off x="3352800" y="2141774"/>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11" name="TextBox 10">
            <a:extLst>
              <a:ext uri="{FF2B5EF4-FFF2-40B4-BE49-F238E27FC236}">
                <a16:creationId xmlns:a16="http://schemas.microsoft.com/office/drawing/2014/main" id="{097FA00F-B7C7-4CC4-9D98-3F3C95770D42}"/>
              </a:ext>
            </a:extLst>
          </p:cNvPr>
          <p:cNvSpPr txBox="1"/>
          <p:nvPr/>
        </p:nvSpPr>
        <p:spPr>
          <a:xfrm>
            <a:off x="3200400" y="2133600"/>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u</a:t>
            </a:r>
            <a:endParaRPr lang="ko-KR" altLang="en-US" dirty="0">
              <a:latin typeface="궁서체" panose="02030609000101010101" pitchFamily="17" charset="-127"/>
              <a:ea typeface="궁서체" panose="02030609000101010101" pitchFamily="17" charset="-127"/>
            </a:endParaRPr>
          </a:p>
        </p:txBody>
      </p:sp>
      <p:sp>
        <p:nvSpPr>
          <p:cNvPr id="12" name="TextBox 11">
            <a:extLst>
              <a:ext uri="{FF2B5EF4-FFF2-40B4-BE49-F238E27FC236}">
                <a16:creationId xmlns:a16="http://schemas.microsoft.com/office/drawing/2014/main" id="{1A3BE6C4-312B-4BC0-B253-005A633CCEB6}"/>
              </a:ext>
            </a:extLst>
          </p:cNvPr>
          <p:cNvSpPr txBox="1"/>
          <p:nvPr/>
        </p:nvSpPr>
        <p:spPr>
          <a:xfrm>
            <a:off x="3063522" y="2141507"/>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s</a:t>
            </a:r>
            <a:endParaRPr lang="ko-KR" altLang="en-US" dirty="0">
              <a:latin typeface="궁서체" panose="02030609000101010101" pitchFamily="17" charset="-127"/>
              <a:ea typeface="궁서체" panose="02030609000101010101" pitchFamily="17" charset="-127"/>
            </a:endParaRPr>
          </a:p>
        </p:txBody>
      </p:sp>
      <p:sp>
        <p:nvSpPr>
          <p:cNvPr id="13" name="TextBox 12">
            <a:extLst>
              <a:ext uri="{FF2B5EF4-FFF2-40B4-BE49-F238E27FC236}">
                <a16:creationId xmlns:a16="http://schemas.microsoft.com/office/drawing/2014/main" id="{77365EF5-17B3-4011-8254-7A6287D66B2A}"/>
              </a:ext>
            </a:extLst>
          </p:cNvPr>
          <p:cNvSpPr txBox="1"/>
          <p:nvPr/>
        </p:nvSpPr>
        <p:spPr>
          <a:xfrm>
            <a:off x="3925956" y="2133434"/>
            <a:ext cx="324825"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n</a:t>
            </a:r>
            <a:endParaRPr lang="ko-KR" altLang="en-US" dirty="0">
              <a:latin typeface="궁서체" panose="02030609000101010101" pitchFamily="17" charset="-127"/>
              <a:ea typeface="궁서체" panose="02030609000101010101" pitchFamily="17" charset="-127"/>
            </a:endParaRPr>
          </a:p>
        </p:txBody>
      </p:sp>
      <p:sp>
        <p:nvSpPr>
          <p:cNvPr id="14" name="TextBox 13">
            <a:extLst>
              <a:ext uri="{FF2B5EF4-FFF2-40B4-BE49-F238E27FC236}">
                <a16:creationId xmlns:a16="http://schemas.microsoft.com/office/drawing/2014/main" id="{27D07734-BA5C-4BB2-B114-048C08886466}"/>
              </a:ext>
            </a:extLst>
          </p:cNvPr>
          <p:cNvSpPr txBox="1"/>
          <p:nvPr/>
        </p:nvSpPr>
        <p:spPr>
          <a:xfrm>
            <a:off x="3773556" y="2137521"/>
            <a:ext cx="284389" cy="461665"/>
          </a:xfrm>
          <a:prstGeom prst="rect">
            <a:avLst/>
          </a:prstGeom>
          <a:noFill/>
        </p:spPr>
        <p:txBody>
          <a:bodyPr wrap="square">
            <a:spAutoFit/>
          </a:bodyPr>
          <a:lstStyle/>
          <a:p>
            <a:r>
              <a:rPr lang="en-US" altLang="ko-KR" dirty="0" err="1">
                <a:latin typeface="궁서체" panose="02030609000101010101" pitchFamily="17" charset="-127"/>
                <a:ea typeface="궁서체" panose="02030609000101010101" pitchFamily="17" charset="-127"/>
              </a:rPr>
              <a:t>i</a:t>
            </a:r>
            <a:endParaRPr lang="ko-KR" altLang="en-US" dirty="0">
              <a:latin typeface="궁서체" panose="02030609000101010101" pitchFamily="17" charset="-127"/>
              <a:ea typeface="궁서체" panose="02030609000101010101" pitchFamily="17" charset="-127"/>
            </a:endParaRPr>
          </a:p>
        </p:txBody>
      </p:sp>
      <p:sp>
        <p:nvSpPr>
          <p:cNvPr id="15" name="TextBox 14">
            <a:extLst>
              <a:ext uri="{FF2B5EF4-FFF2-40B4-BE49-F238E27FC236}">
                <a16:creationId xmlns:a16="http://schemas.microsoft.com/office/drawing/2014/main" id="{6813B782-7F43-456C-82EF-060D5E5F18F6}"/>
              </a:ext>
            </a:extLst>
          </p:cNvPr>
          <p:cNvSpPr txBox="1"/>
          <p:nvPr/>
        </p:nvSpPr>
        <p:spPr>
          <a:xfrm>
            <a:off x="3636678" y="2586335"/>
            <a:ext cx="284389"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16" name="TextBox 15">
            <a:extLst>
              <a:ext uri="{FF2B5EF4-FFF2-40B4-BE49-F238E27FC236}">
                <a16:creationId xmlns:a16="http://schemas.microsoft.com/office/drawing/2014/main" id="{C6676441-0837-4749-B991-76C4D3EF564B}"/>
              </a:ext>
            </a:extLst>
          </p:cNvPr>
          <p:cNvSpPr txBox="1"/>
          <p:nvPr/>
        </p:nvSpPr>
        <p:spPr>
          <a:xfrm>
            <a:off x="3463040" y="2572487"/>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D</a:t>
            </a:r>
            <a:endParaRPr lang="ko-KR" altLang="en-US" dirty="0">
              <a:latin typeface="궁서체" panose="02030609000101010101" pitchFamily="17" charset="-127"/>
              <a:ea typeface="궁서체" panose="02030609000101010101" pitchFamily="17" charset="-127"/>
            </a:endParaRPr>
          </a:p>
        </p:txBody>
      </p:sp>
      <p:sp>
        <p:nvSpPr>
          <p:cNvPr id="17" name="TextBox 16">
            <a:extLst>
              <a:ext uri="{FF2B5EF4-FFF2-40B4-BE49-F238E27FC236}">
                <a16:creationId xmlns:a16="http://schemas.microsoft.com/office/drawing/2014/main" id="{6340AFC6-56D3-4ADD-9C7E-6750AD6F9D28}"/>
              </a:ext>
            </a:extLst>
          </p:cNvPr>
          <p:cNvSpPr txBox="1"/>
          <p:nvPr/>
        </p:nvSpPr>
        <p:spPr>
          <a:xfrm>
            <a:off x="3962400" y="2573334"/>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p</a:t>
            </a:r>
            <a:endParaRPr lang="ko-KR" altLang="en-US" dirty="0">
              <a:latin typeface="궁서체" panose="02030609000101010101" pitchFamily="17" charset="-127"/>
              <a:ea typeface="궁서체" panose="02030609000101010101" pitchFamily="17" charset="-127"/>
            </a:endParaRPr>
          </a:p>
        </p:txBody>
      </p:sp>
      <p:sp>
        <p:nvSpPr>
          <p:cNvPr id="18" name="TextBox 17">
            <a:extLst>
              <a:ext uri="{FF2B5EF4-FFF2-40B4-BE49-F238E27FC236}">
                <a16:creationId xmlns:a16="http://schemas.microsoft.com/office/drawing/2014/main" id="{D22844B1-660A-44BA-9FFD-BBF722047D96}"/>
              </a:ext>
            </a:extLst>
          </p:cNvPr>
          <p:cNvSpPr txBox="1"/>
          <p:nvPr/>
        </p:nvSpPr>
        <p:spPr>
          <a:xfrm>
            <a:off x="3804507" y="2586334"/>
            <a:ext cx="31261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19" name="TextBox 18">
            <a:extLst>
              <a:ext uri="{FF2B5EF4-FFF2-40B4-BE49-F238E27FC236}">
                <a16:creationId xmlns:a16="http://schemas.microsoft.com/office/drawing/2014/main" id="{F4372D3B-A762-4380-BA54-5D146219E3C6}"/>
              </a:ext>
            </a:extLst>
          </p:cNvPr>
          <p:cNvSpPr txBox="1"/>
          <p:nvPr/>
        </p:nvSpPr>
        <p:spPr>
          <a:xfrm>
            <a:off x="4659289" y="2608101"/>
            <a:ext cx="33184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r</a:t>
            </a:r>
            <a:endParaRPr lang="ko-KR" altLang="en-US" dirty="0">
              <a:latin typeface="궁서체" panose="02030609000101010101" pitchFamily="17" charset="-127"/>
              <a:ea typeface="궁서체" panose="02030609000101010101" pitchFamily="17" charset="-127"/>
            </a:endParaRPr>
          </a:p>
        </p:txBody>
      </p:sp>
      <p:sp>
        <p:nvSpPr>
          <p:cNvPr id="20" name="TextBox 19">
            <a:extLst>
              <a:ext uri="{FF2B5EF4-FFF2-40B4-BE49-F238E27FC236}">
                <a16:creationId xmlns:a16="http://schemas.microsoft.com/office/drawing/2014/main" id="{F51237F1-783D-432D-875C-0E130F45EB94}"/>
              </a:ext>
            </a:extLst>
          </p:cNvPr>
          <p:cNvSpPr txBox="1"/>
          <p:nvPr/>
        </p:nvSpPr>
        <p:spPr>
          <a:xfrm>
            <a:off x="4205365" y="2588079"/>
            <a:ext cx="289278"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L</a:t>
            </a:r>
            <a:endParaRPr lang="ko-KR" altLang="en-US" dirty="0">
              <a:latin typeface="궁서체" panose="02030609000101010101" pitchFamily="17" charset="-127"/>
              <a:ea typeface="궁서체" panose="02030609000101010101" pitchFamily="17" charset="-127"/>
            </a:endParaRPr>
          </a:p>
        </p:txBody>
      </p:sp>
      <p:sp>
        <p:nvSpPr>
          <p:cNvPr id="21" name="TextBox 20">
            <a:extLst>
              <a:ext uri="{FF2B5EF4-FFF2-40B4-BE49-F238E27FC236}">
                <a16:creationId xmlns:a16="http://schemas.microsoft.com/office/drawing/2014/main" id="{30513F71-57F5-44A3-875D-EA97F1A38C48}"/>
              </a:ext>
            </a:extLst>
          </p:cNvPr>
          <p:cNvSpPr txBox="1"/>
          <p:nvPr/>
        </p:nvSpPr>
        <p:spPr>
          <a:xfrm>
            <a:off x="5079855" y="2602369"/>
            <a:ext cx="304800"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n</a:t>
            </a:r>
            <a:endParaRPr lang="ko-KR" altLang="en-US" dirty="0">
              <a:latin typeface="궁서체" panose="02030609000101010101" pitchFamily="17" charset="-127"/>
              <a:ea typeface="궁서체" panose="02030609000101010101" pitchFamily="17" charset="-127"/>
            </a:endParaRPr>
          </a:p>
        </p:txBody>
      </p:sp>
      <p:sp>
        <p:nvSpPr>
          <p:cNvPr id="22" name="TextBox 21">
            <a:extLst>
              <a:ext uri="{FF2B5EF4-FFF2-40B4-BE49-F238E27FC236}">
                <a16:creationId xmlns:a16="http://schemas.microsoft.com/office/drawing/2014/main" id="{8FA53E1C-1D82-40CB-916E-D07D9CDB5507}"/>
              </a:ext>
            </a:extLst>
          </p:cNvPr>
          <p:cNvSpPr txBox="1"/>
          <p:nvPr/>
        </p:nvSpPr>
        <p:spPr>
          <a:xfrm>
            <a:off x="4516210" y="2594882"/>
            <a:ext cx="32527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a</a:t>
            </a:r>
            <a:endParaRPr lang="ko-KR" altLang="en-US" dirty="0">
              <a:latin typeface="궁서체" panose="02030609000101010101" pitchFamily="17" charset="-127"/>
              <a:ea typeface="궁서체" panose="02030609000101010101" pitchFamily="17" charset="-127"/>
            </a:endParaRPr>
          </a:p>
        </p:txBody>
      </p:sp>
      <p:sp>
        <p:nvSpPr>
          <p:cNvPr id="23" name="TextBox 22">
            <a:extLst>
              <a:ext uri="{FF2B5EF4-FFF2-40B4-BE49-F238E27FC236}">
                <a16:creationId xmlns:a16="http://schemas.microsoft.com/office/drawing/2014/main" id="{C6085E6B-E772-4BF5-B7B3-2128A04B2E41}"/>
              </a:ext>
            </a:extLst>
          </p:cNvPr>
          <p:cNvSpPr txBox="1"/>
          <p:nvPr/>
        </p:nvSpPr>
        <p:spPr>
          <a:xfrm>
            <a:off x="4950172" y="2606564"/>
            <a:ext cx="288239" cy="461665"/>
          </a:xfrm>
          <a:prstGeom prst="rect">
            <a:avLst/>
          </a:prstGeom>
          <a:noFill/>
        </p:spPr>
        <p:txBody>
          <a:bodyPr wrap="square">
            <a:spAutoFit/>
          </a:bodyPr>
          <a:lstStyle/>
          <a:p>
            <a:r>
              <a:rPr lang="en-US" altLang="ko-KR" dirty="0" err="1">
                <a:latin typeface="궁서체" panose="02030609000101010101" pitchFamily="17" charset="-127"/>
                <a:ea typeface="궁서체" panose="02030609000101010101" pitchFamily="17" charset="-127"/>
              </a:rPr>
              <a:t>i</a:t>
            </a:r>
            <a:endParaRPr lang="ko-KR" altLang="en-US" dirty="0">
              <a:latin typeface="궁서체" panose="02030609000101010101" pitchFamily="17" charset="-127"/>
              <a:ea typeface="궁서체" panose="02030609000101010101" pitchFamily="17" charset="-127"/>
            </a:endParaRPr>
          </a:p>
        </p:txBody>
      </p:sp>
      <p:sp>
        <p:nvSpPr>
          <p:cNvPr id="28" name="TextBox 27">
            <a:extLst>
              <a:ext uri="{FF2B5EF4-FFF2-40B4-BE49-F238E27FC236}">
                <a16:creationId xmlns:a16="http://schemas.microsoft.com/office/drawing/2014/main" id="{910B4624-AAC6-41C8-B096-AFDC4D963C25}"/>
              </a:ext>
            </a:extLst>
          </p:cNvPr>
          <p:cNvSpPr txBox="1"/>
          <p:nvPr/>
        </p:nvSpPr>
        <p:spPr>
          <a:xfrm>
            <a:off x="4351564" y="2593810"/>
            <a:ext cx="331846"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e</a:t>
            </a:r>
            <a:endParaRPr lang="ko-KR" altLang="en-US" dirty="0">
              <a:latin typeface="궁서체" panose="02030609000101010101" pitchFamily="17" charset="-127"/>
              <a:ea typeface="궁서체" panose="02030609000101010101" pitchFamily="17" charset="-127"/>
            </a:endParaRPr>
          </a:p>
        </p:txBody>
      </p:sp>
      <p:sp>
        <p:nvSpPr>
          <p:cNvPr id="30" name="TextBox 29">
            <a:extLst>
              <a:ext uri="{FF2B5EF4-FFF2-40B4-BE49-F238E27FC236}">
                <a16:creationId xmlns:a16="http://schemas.microsoft.com/office/drawing/2014/main" id="{F5435E56-5C33-41FA-8C78-84B591BD9E24}"/>
              </a:ext>
            </a:extLst>
          </p:cNvPr>
          <p:cNvSpPr txBox="1"/>
          <p:nvPr/>
        </p:nvSpPr>
        <p:spPr>
          <a:xfrm>
            <a:off x="5248762" y="2593982"/>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g</a:t>
            </a:r>
            <a:endParaRPr lang="ko-KR" altLang="en-US" dirty="0">
              <a:latin typeface="궁서체" panose="02030609000101010101" pitchFamily="17" charset="-127"/>
              <a:ea typeface="궁서체" panose="02030609000101010101" pitchFamily="17" charset="-127"/>
            </a:endParaRPr>
          </a:p>
        </p:txBody>
      </p:sp>
      <p:sp>
        <p:nvSpPr>
          <p:cNvPr id="32" name="TextBox 31">
            <a:extLst>
              <a:ext uri="{FF2B5EF4-FFF2-40B4-BE49-F238E27FC236}">
                <a16:creationId xmlns:a16="http://schemas.microsoft.com/office/drawing/2014/main" id="{1CDD713F-2FED-4772-9FBF-FD4E62804859}"/>
              </a:ext>
            </a:extLst>
          </p:cNvPr>
          <p:cNvSpPr txBox="1"/>
          <p:nvPr/>
        </p:nvSpPr>
        <p:spPr>
          <a:xfrm>
            <a:off x="4810682" y="2602370"/>
            <a:ext cx="305674" cy="461665"/>
          </a:xfrm>
          <a:prstGeom prst="rect">
            <a:avLst/>
          </a:prstGeom>
          <a:noFill/>
        </p:spPr>
        <p:txBody>
          <a:bodyPr wrap="square">
            <a:spAutoFit/>
          </a:bodyPr>
          <a:lstStyle/>
          <a:p>
            <a:r>
              <a:rPr lang="en-US" altLang="ko-KR" dirty="0">
                <a:latin typeface="궁서체" panose="02030609000101010101" pitchFamily="17" charset="-127"/>
                <a:ea typeface="궁서체" panose="02030609000101010101" pitchFamily="17" charset="-127"/>
              </a:rPr>
              <a:t>n</a:t>
            </a:r>
            <a:endParaRPr lang="ko-KR" altLang="en-US" dirty="0">
              <a:latin typeface="궁서체" panose="02030609000101010101" pitchFamily="17" charset="-127"/>
              <a:ea typeface="궁서체" panose="02030609000101010101" pitchFamily="17" charset="-127"/>
            </a:endParaRPr>
          </a:p>
        </p:txBody>
      </p:sp>
    </p:spTree>
    <p:extLst>
      <p:ext uri="{BB962C8B-B14F-4D97-AF65-F5344CB8AC3E}">
        <p14:creationId xmlns:p14="http://schemas.microsoft.com/office/powerpoint/2010/main" val="36453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300"/>
                            </p:stCondLst>
                            <p:childTnLst>
                              <p:par>
                                <p:cTn id="14" presetID="1" presetClass="entr" presetSubtype="0" fill="hold" grpId="0" nodeType="afterEffect">
                                  <p:stCondLst>
                                    <p:cond delay="1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400"/>
                            </p:stCondLst>
                            <p:childTnLst>
                              <p:par>
                                <p:cTn id="17" presetID="1" presetClass="entr" presetSubtype="0" fill="hold" grpId="0" nodeType="afterEffect">
                                  <p:stCondLst>
                                    <p:cond delay="1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0" nodeType="afterEffect">
                                  <p:stCondLst>
                                    <p:cond delay="10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600"/>
                            </p:stCondLst>
                            <p:childTnLst>
                              <p:par>
                                <p:cTn id="23" presetID="1" presetClass="entr" presetSubtype="0" fill="hold" grpId="0" nodeType="afterEffect">
                                  <p:stCondLst>
                                    <p:cond delay="10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700"/>
                            </p:stCondLst>
                            <p:childTnLst>
                              <p:par>
                                <p:cTn id="26" presetID="1" presetClass="entr" presetSubtype="0" fill="hold" grpId="0" nodeType="afterEffect">
                                  <p:stCondLst>
                                    <p:cond delay="1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800"/>
                            </p:stCondLst>
                            <p:childTnLst>
                              <p:par>
                                <p:cTn id="29" presetID="1" presetClass="entr" presetSubtype="0" fill="hold" grpId="0" nodeType="afterEffect">
                                  <p:stCondLst>
                                    <p:cond delay="100"/>
                                  </p:stCondLst>
                                  <p:childTnLst>
                                    <p:set>
                                      <p:cBhvr>
                                        <p:cTn id="30" dur="1" fill="hold">
                                          <p:stCondLst>
                                            <p:cond delay="0"/>
                                          </p:stCondLst>
                                        </p:cTn>
                                        <p:tgtEl>
                                          <p:spTgt spid="16"/>
                                        </p:tgtEl>
                                        <p:attrNameLst>
                                          <p:attrName>style.visibility</p:attrName>
                                        </p:attrNameLst>
                                      </p:cBhvr>
                                      <p:to>
                                        <p:strVal val="visible"/>
                                      </p:to>
                                    </p:set>
                                  </p:childTnLst>
                                </p:cTn>
                              </p:par>
                            </p:childTnLst>
                          </p:cTn>
                        </p:par>
                        <p:par>
                          <p:cTn id="31" fill="hold">
                            <p:stCondLst>
                              <p:cond delay="900"/>
                            </p:stCondLst>
                            <p:childTnLst>
                              <p:par>
                                <p:cTn id="32" presetID="1" presetClass="entr" presetSubtype="0" fill="hold" grpId="0" nodeType="afterEffect">
                                  <p:stCondLst>
                                    <p:cond delay="10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1000"/>
                            </p:stCondLst>
                            <p:childTnLst>
                              <p:par>
                                <p:cTn id="35" presetID="1" presetClass="entr" presetSubtype="0" fill="hold" grpId="0" nodeType="afterEffect">
                                  <p:stCondLst>
                                    <p:cond delay="10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1100"/>
                            </p:stCondLst>
                            <p:childTnLst>
                              <p:par>
                                <p:cTn id="38" presetID="1" presetClass="entr" presetSubtype="0" fill="hold" grpId="0" nodeType="afterEffect">
                                  <p:stCondLst>
                                    <p:cond delay="10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1200"/>
                            </p:stCondLst>
                            <p:childTnLst>
                              <p:par>
                                <p:cTn id="41" presetID="1" presetClass="entr" presetSubtype="0" fill="hold" grpId="0" nodeType="afterEffect">
                                  <p:stCondLst>
                                    <p:cond delay="100"/>
                                  </p:stCondLst>
                                  <p:childTnLst>
                                    <p:set>
                                      <p:cBhvr>
                                        <p:cTn id="42" dur="1" fill="hold">
                                          <p:stCondLst>
                                            <p:cond delay="0"/>
                                          </p:stCondLst>
                                        </p:cTn>
                                        <p:tgtEl>
                                          <p:spTgt spid="20"/>
                                        </p:tgtEl>
                                        <p:attrNameLst>
                                          <p:attrName>style.visibility</p:attrName>
                                        </p:attrNameLst>
                                      </p:cBhvr>
                                      <p:to>
                                        <p:strVal val="visible"/>
                                      </p:to>
                                    </p:set>
                                  </p:childTnLst>
                                </p:cTn>
                              </p:par>
                            </p:childTnLst>
                          </p:cTn>
                        </p:par>
                        <p:par>
                          <p:cTn id="43" fill="hold">
                            <p:stCondLst>
                              <p:cond delay="1300"/>
                            </p:stCondLst>
                            <p:childTnLst>
                              <p:par>
                                <p:cTn id="44" presetID="1" presetClass="entr" presetSubtype="0" fill="hold" grpId="0" nodeType="afterEffect">
                                  <p:stCondLst>
                                    <p:cond delay="100"/>
                                  </p:stCondLst>
                                  <p:childTnLst>
                                    <p:set>
                                      <p:cBhvr>
                                        <p:cTn id="45" dur="1" fill="hold">
                                          <p:stCondLst>
                                            <p:cond delay="0"/>
                                          </p:stCondLst>
                                        </p:cTn>
                                        <p:tgtEl>
                                          <p:spTgt spid="28"/>
                                        </p:tgtEl>
                                        <p:attrNameLst>
                                          <p:attrName>style.visibility</p:attrName>
                                        </p:attrNameLst>
                                      </p:cBhvr>
                                      <p:to>
                                        <p:strVal val="visible"/>
                                      </p:to>
                                    </p:set>
                                  </p:childTnLst>
                                </p:cTn>
                              </p:par>
                            </p:childTnLst>
                          </p:cTn>
                        </p:par>
                        <p:par>
                          <p:cTn id="46" fill="hold">
                            <p:stCondLst>
                              <p:cond delay="1400"/>
                            </p:stCondLst>
                            <p:childTnLst>
                              <p:par>
                                <p:cTn id="47" presetID="1" presetClass="entr" presetSubtype="0" fill="hold" grpId="0" nodeType="afterEffect">
                                  <p:stCondLst>
                                    <p:cond delay="100"/>
                                  </p:stCondLst>
                                  <p:childTnLst>
                                    <p:set>
                                      <p:cBhvr>
                                        <p:cTn id="48" dur="1" fill="hold">
                                          <p:stCondLst>
                                            <p:cond delay="0"/>
                                          </p:stCondLst>
                                        </p:cTn>
                                        <p:tgtEl>
                                          <p:spTgt spid="22"/>
                                        </p:tgtEl>
                                        <p:attrNameLst>
                                          <p:attrName>style.visibility</p:attrName>
                                        </p:attrNameLst>
                                      </p:cBhvr>
                                      <p:to>
                                        <p:strVal val="visible"/>
                                      </p:to>
                                    </p:set>
                                  </p:childTnLst>
                                </p:cTn>
                              </p:par>
                            </p:childTnLst>
                          </p:cTn>
                        </p:par>
                        <p:par>
                          <p:cTn id="49" fill="hold">
                            <p:stCondLst>
                              <p:cond delay="1500"/>
                            </p:stCondLst>
                            <p:childTnLst>
                              <p:par>
                                <p:cTn id="50" presetID="1" presetClass="entr" presetSubtype="0" fill="hold" grpId="0" nodeType="afterEffect">
                                  <p:stCondLst>
                                    <p:cond delay="100"/>
                                  </p:stCondLst>
                                  <p:childTnLst>
                                    <p:set>
                                      <p:cBhvr>
                                        <p:cTn id="51" dur="1" fill="hold">
                                          <p:stCondLst>
                                            <p:cond delay="0"/>
                                          </p:stCondLst>
                                        </p:cTn>
                                        <p:tgtEl>
                                          <p:spTgt spid="19"/>
                                        </p:tgtEl>
                                        <p:attrNameLst>
                                          <p:attrName>style.visibility</p:attrName>
                                        </p:attrNameLst>
                                      </p:cBhvr>
                                      <p:to>
                                        <p:strVal val="visible"/>
                                      </p:to>
                                    </p:set>
                                  </p:childTnLst>
                                </p:cTn>
                              </p:par>
                            </p:childTnLst>
                          </p:cTn>
                        </p:par>
                        <p:par>
                          <p:cTn id="52" fill="hold">
                            <p:stCondLst>
                              <p:cond delay="1600"/>
                            </p:stCondLst>
                            <p:childTnLst>
                              <p:par>
                                <p:cTn id="53" presetID="1" presetClass="entr" presetSubtype="0" fill="hold" grpId="0" nodeType="afterEffect">
                                  <p:stCondLst>
                                    <p:cond delay="100"/>
                                  </p:stCondLst>
                                  <p:childTnLst>
                                    <p:set>
                                      <p:cBhvr>
                                        <p:cTn id="54" dur="1" fill="hold">
                                          <p:stCondLst>
                                            <p:cond delay="0"/>
                                          </p:stCondLst>
                                        </p:cTn>
                                        <p:tgtEl>
                                          <p:spTgt spid="32"/>
                                        </p:tgtEl>
                                        <p:attrNameLst>
                                          <p:attrName>style.visibility</p:attrName>
                                        </p:attrNameLst>
                                      </p:cBhvr>
                                      <p:to>
                                        <p:strVal val="visible"/>
                                      </p:to>
                                    </p:set>
                                  </p:childTnLst>
                                </p:cTn>
                              </p:par>
                            </p:childTnLst>
                          </p:cTn>
                        </p:par>
                        <p:par>
                          <p:cTn id="55" fill="hold">
                            <p:stCondLst>
                              <p:cond delay="1700"/>
                            </p:stCondLst>
                            <p:childTnLst>
                              <p:par>
                                <p:cTn id="56" presetID="1" presetClass="entr" presetSubtype="0" fill="hold" grpId="0" nodeType="afterEffect">
                                  <p:stCondLst>
                                    <p:cond delay="100"/>
                                  </p:stCondLst>
                                  <p:childTnLst>
                                    <p:set>
                                      <p:cBhvr>
                                        <p:cTn id="57" dur="1" fill="hold">
                                          <p:stCondLst>
                                            <p:cond delay="0"/>
                                          </p:stCondLst>
                                        </p:cTn>
                                        <p:tgtEl>
                                          <p:spTgt spid="23"/>
                                        </p:tgtEl>
                                        <p:attrNameLst>
                                          <p:attrName>style.visibility</p:attrName>
                                        </p:attrNameLst>
                                      </p:cBhvr>
                                      <p:to>
                                        <p:strVal val="visible"/>
                                      </p:to>
                                    </p:set>
                                  </p:childTnLst>
                                </p:cTn>
                              </p:par>
                            </p:childTnLst>
                          </p:cTn>
                        </p:par>
                        <p:par>
                          <p:cTn id="58" fill="hold">
                            <p:stCondLst>
                              <p:cond delay="1800"/>
                            </p:stCondLst>
                            <p:childTnLst>
                              <p:par>
                                <p:cTn id="59" presetID="1" presetClass="entr" presetSubtype="0" fill="hold" grpId="0" nodeType="afterEffect">
                                  <p:stCondLst>
                                    <p:cond delay="100"/>
                                  </p:stCondLst>
                                  <p:childTnLst>
                                    <p:set>
                                      <p:cBhvr>
                                        <p:cTn id="60" dur="1" fill="hold">
                                          <p:stCondLst>
                                            <p:cond delay="0"/>
                                          </p:stCondLst>
                                        </p:cTn>
                                        <p:tgtEl>
                                          <p:spTgt spid="21"/>
                                        </p:tgtEl>
                                        <p:attrNameLst>
                                          <p:attrName>style.visibility</p:attrName>
                                        </p:attrNameLst>
                                      </p:cBhvr>
                                      <p:to>
                                        <p:strVal val="visible"/>
                                      </p:to>
                                    </p:set>
                                  </p:childTnLst>
                                </p:cTn>
                              </p:par>
                            </p:childTnLst>
                          </p:cTn>
                        </p:par>
                        <p:par>
                          <p:cTn id="61" fill="hold">
                            <p:stCondLst>
                              <p:cond delay="1900"/>
                            </p:stCondLst>
                            <p:childTnLst>
                              <p:par>
                                <p:cTn id="62" presetID="1" presetClass="entr" presetSubtype="0" fill="hold" grpId="0" nodeType="afterEffect">
                                  <p:stCondLst>
                                    <p:cond delay="100"/>
                                  </p:stCondLst>
                                  <p:childTnLst>
                                    <p:set>
                                      <p:cBhvr>
                                        <p:cTn id="6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8" grpId="0"/>
      <p:bldP spid="30" grpId="0"/>
      <p:bldP spid="3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924CA7-4840-4AAF-8729-29E5D9D072E7}"/>
              </a:ext>
            </a:extLst>
          </p:cNvPr>
          <p:cNvSpPr>
            <a:spLocks noGrp="1"/>
          </p:cNvSpPr>
          <p:nvPr>
            <p:ph type="title"/>
          </p:nvPr>
        </p:nvSpPr>
        <p:spPr/>
        <p:txBody>
          <a:bodyPr/>
          <a:lstStyle/>
          <a:p>
            <a:endParaRPr lang="ko-KR" altLang="en-US"/>
          </a:p>
        </p:txBody>
      </p:sp>
      <p:pic>
        <p:nvPicPr>
          <p:cNvPr id="6" name="내용 개체 틀 5" descr="텍스트이(가) 표시된 사진&#10;&#10;자동 생성된 설명">
            <a:extLst>
              <a:ext uri="{FF2B5EF4-FFF2-40B4-BE49-F238E27FC236}">
                <a16:creationId xmlns:a16="http://schemas.microsoft.com/office/drawing/2014/main" id="{A65E61B1-26A5-4800-BF34-BFEE5C2989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360" y="0"/>
            <a:ext cx="9302436" cy="6858000"/>
          </a:xfrm>
        </p:spPr>
      </p:pic>
      <p:sp>
        <p:nvSpPr>
          <p:cNvPr id="4" name="슬라이드 번호 개체 틀 3">
            <a:extLst>
              <a:ext uri="{FF2B5EF4-FFF2-40B4-BE49-F238E27FC236}">
                <a16:creationId xmlns:a16="http://schemas.microsoft.com/office/drawing/2014/main" id="{B20A92E9-AAB7-48DF-A5A8-3D29E3857CEC}"/>
              </a:ext>
            </a:extLst>
          </p:cNvPr>
          <p:cNvSpPr>
            <a:spLocks noGrp="1"/>
          </p:cNvSpPr>
          <p:nvPr>
            <p:ph type="sldNum" sz="quarter" idx="10"/>
          </p:nvPr>
        </p:nvSpPr>
        <p:spPr/>
        <p:txBody>
          <a:bodyPr/>
          <a:lstStyle/>
          <a:p>
            <a:pPr>
              <a:defRPr/>
            </a:pPr>
            <a:fld id="{B588FE46-BA7F-4104-91FE-E38DF1A09F1E}" type="slidenum">
              <a:rPr lang="en-US" altLang="ko-KR" smtClean="0"/>
              <a:pPr>
                <a:defRPr/>
              </a:pPr>
              <a:t>73</a:t>
            </a:fld>
            <a:endParaRPr lang="en-US" altLang="ko-KR" dirty="0"/>
          </a:p>
        </p:txBody>
      </p:sp>
      <p:sp>
        <p:nvSpPr>
          <p:cNvPr id="7" name="직사각형 6">
            <a:extLst>
              <a:ext uri="{FF2B5EF4-FFF2-40B4-BE49-F238E27FC236}">
                <a16:creationId xmlns:a16="http://schemas.microsoft.com/office/drawing/2014/main" id="{FE0FA5DD-8842-494D-9F72-175D8C328355}"/>
              </a:ext>
            </a:extLst>
          </p:cNvPr>
          <p:cNvSpPr/>
          <p:nvPr/>
        </p:nvSpPr>
        <p:spPr bwMode="auto">
          <a:xfrm>
            <a:off x="-151764" y="0"/>
            <a:ext cx="9350840" cy="6858000"/>
          </a:xfrm>
          <a:prstGeom prst="rect">
            <a:avLst/>
          </a:prstGeom>
          <a:solidFill>
            <a:schemeClr val="bg1">
              <a:alpha val="68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pic>
        <p:nvPicPr>
          <p:cNvPr id="5" name="그림 4">
            <a:extLst>
              <a:ext uri="{FF2B5EF4-FFF2-40B4-BE49-F238E27FC236}">
                <a16:creationId xmlns:a16="http://schemas.microsoft.com/office/drawing/2014/main" id="{A9F271B1-3CBA-4A60-BE07-23F5FA28B115}"/>
              </a:ext>
            </a:extLst>
          </p:cNvPr>
          <p:cNvPicPr>
            <a:picLocks noChangeAspect="1"/>
          </p:cNvPicPr>
          <p:nvPr/>
        </p:nvPicPr>
        <p:blipFill>
          <a:blip r:embed="rId4"/>
          <a:stretch>
            <a:fillRect/>
          </a:stretch>
        </p:blipFill>
        <p:spPr>
          <a:xfrm>
            <a:off x="571500" y="0"/>
            <a:ext cx="8001000" cy="6858000"/>
          </a:xfrm>
          <a:prstGeom prst="rect">
            <a:avLst/>
          </a:prstGeom>
        </p:spPr>
      </p:pic>
    </p:spTree>
    <p:extLst>
      <p:ext uri="{BB962C8B-B14F-4D97-AF65-F5344CB8AC3E}">
        <p14:creationId xmlns:p14="http://schemas.microsoft.com/office/powerpoint/2010/main" val="40896718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FAF98D-EA37-48C5-8FFD-3421ABD0F53A}"/>
              </a:ext>
            </a:extLst>
          </p:cNvPr>
          <p:cNvSpPr>
            <a:spLocks noGrp="1"/>
          </p:cNvSpPr>
          <p:nvPr>
            <p:ph type="title"/>
          </p:nvPr>
        </p:nvSpPr>
        <p:spPr/>
        <p:txBody>
          <a:bodyPr/>
          <a:lstStyle/>
          <a:p>
            <a:r>
              <a:rPr lang="en-US" altLang="ko-KR" dirty="0"/>
              <a:t>Adversarial Examples</a:t>
            </a:r>
            <a:endParaRPr lang="ko-KR" altLang="en-US" dirty="0"/>
          </a:p>
        </p:txBody>
      </p:sp>
      <p:sp>
        <p:nvSpPr>
          <p:cNvPr id="3" name="내용 개체 틀 2">
            <a:extLst>
              <a:ext uri="{FF2B5EF4-FFF2-40B4-BE49-F238E27FC236}">
                <a16:creationId xmlns:a16="http://schemas.microsoft.com/office/drawing/2014/main" id="{7D58294F-B236-4C7F-9255-9D02372D32B7}"/>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695178-5243-4983-BC2F-48E69CDA0BEF}"/>
              </a:ext>
            </a:extLst>
          </p:cNvPr>
          <p:cNvSpPr>
            <a:spLocks noGrp="1"/>
          </p:cNvSpPr>
          <p:nvPr>
            <p:ph type="sldNum" sz="quarter" idx="10"/>
          </p:nvPr>
        </p:nvSpPr>
        <p:spPr/>
        <p:txBody>
          <a:bodyPr/>
          <a:lstStyle/>
          <a:p>
            <a:pPr>
              <a:defRPr/>
            </a:pPr>
            <a:fld id="{B588FE46-BA7F-4104-91FE-E38DF1A09F1E}" type="slidenum">
              <a:rPr lang="en-US" altLang="ko-KR" smtClean="0"/>
              <a:pPr>
                <a:defRPr/>
              </a:pPr>
              <a:t>74</a:t>
            </a:fld>
            <a:endParaRPr lang="en-US" altLang="ko-KR" dirty="0"/>
          </a:p>
        </p:txBody>
      </p:sp>
      <p:sp>
        <p:nvSpPr>
          <p:cNvPr id="6" name="TextBox 5">
            <a:extLst>
              <a:ext uri="{FF2B5EF4-FFF2-40B4-BE49-F238E27FC236}">
                <a16:creationId xmlns:a16="http://schemas.microsoft.com/office/drawing/2014/main" id="{07701F44-8781-4A4B-8347-D46DE6BE7711}"/>
              </a:ext>
            </a:extLst>
          </p:cNvPr>
          <p:cNvSpPr txBox="1"/>
          <p:nvPr/>
        </p:nvSpPr>
        <p:spPr>
          <a:xfrm>
            <a:off x="228600" y="6104323"/>
            <a:ext cx="5886357" cy="369332"/>
          </a:xfrm>
          <a:prstGeom prst="rect">
            <a:avLst/>
          </a:prstGeom>
          <a:noFill/>
        </p:spPr>
        <p:txBody>
          <a:bodyPr wrap="square">
            <a:spAutoFit/>
          </a:bodyPr>
          <a:lstStyle/>
          <a:p>
            <a:r>
              <a:rPr lang="en-US" altLang="ko-KR" sz="1800" dirty="0"/>
              <a:t>D. Heaven (2019) </a:t>
            </a:r>
            <a:r>
              <a:rPr lang="ko-KR" altLang="en-US" sz="1800" dirty="0" err="1"/>
              <a:t>D</a:t>
            </a:r>
            <a:r>
              <a:rPr lang="en-US" altLang="ko-KR" sz="1800" dirty="0" err="1"/>
              <a:t>eep</a:t>
            </a:r>
            <a:r>
              <a:rPr lang="en-US" altLang="ko-KR" sz="1800" dirty="0"/>
              <a:t> Trouble for Deep Learning, </a:t>
            </a:r>
            <a:r>
              <a:rPr lang="en-US" altLang="ko-KR" sz="1800" i="1" dirty="0"/>
              <a:t>Nature</a:t>
            </a:r>
            <a:endParaRPr lang="ko-KR" altLang="en-US" sz="1800" i="1" dirty="0"/>
          </a:p>
        </p:txBody>
      </p:sp>
      <p:pic>
        <p:nvPicPr>
          <p:cNvPr id="8" name="그림 7">
            <a:extLst>
              <a:ext uri="{FF2B5EF4-FFF2-40B4-BE49-F238E27FC236}">
                <a16:creationId xmlns:a16="http://schemas.microsoft.com/office/drawing/2014/main" id="{2AFBBB62-D8F9-4CA8-8F26-9868EF0E0A4A}"/>
              </a:ext>
            </a:extLst>
          </p:cNvPr>
          <p:cNvPicPr>
            <a:picLocks noChangeAspect="1"/>
          </p:cNvPicPr>
          <p:nvPr/>
        </p:nvPicPr>
        <p:blipFill>
          <a:blip r:embed="rId2"/>
          <a:stretch>
            <a:fillRect/>
          </a:stretch>
        </p:blipFill>
        <p:spPr>
          <a:xfrm>
            <a:off x="533400" y="1295399"/>
            <a:ext cx="6172200" cy="4556121"/>
          </a:xfrm>
          <a:prstGeom prst="rect">
            <a:avLst/>
          </a:prstGeom>
        </p:spPr>
      </p:pic>
    </p:spTree>
    <p:extLst>
      <p:ext uri="{BB962C8B-B14F-4D97-AF65-F5344CB8AC3E}">
        <p14:creationId xmlns:p14="http://schemas.microsoft.com/office/powerpoint/2010/main" val="16844926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1FAF98D-EA37-48C5-8FFD-3421ABD0F53A}"/>
              </a:ext>
            </a:extLst>
          </p:cNvPr>
          <p:cNvSpPr>
            <a:spLocks noGrp="1"/>
          </p:cNvSpPr>
          <p:nvPr>
            <p:ph type="title"/>
          </p:nvPr>
        </p:nvSpPr>
        <p:spPr/>
        <p:txBody>
          <a:bodyPr/>
          <a:lstStyle/>
          <a:p>
            <a:r>
              <a:rPr lang="en-US" altLang="ko-KR" dirty="0"/>
              <a:t>Adversarial Examples</a:t>
            </a:r>
            <a:endParaRPr lang="ko-KR" altLang="en-US" dirty="0"/>
          </a:p>
        </p:txBody>
      </p:sp>
      <p:sp>
        <p:nvSpPr>
          <p:cNvPr id="3" name="내용 개체 틀 2">
            <a:extLst>
              <a:ext uri="{FF2B5EF4-FFF2-40B4-BE49-F238E27FC236}">
                <a16:creationId xmlns:a16="http://schemas.microsoft.com/office/drawing/2014/main" id="{7D58294F-B236-4C7F-9255-9D02372D32B7}"/>
              </a:ext>
            </a:extLst>
          </p:cNvPr>
          <p:cNvSpPr>
            <a:spLocks noGrp="1"/>
          </p:cNvSpPr>
          <p:nvPr>
            <p:ph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D7695178-5243-4983-BC2F-48E69CDA0BEF}"/>
              </a:ext>
            </a:extLst>
          </p:cNvPr>
          <p:cNvSpPr>
            <a:spLocks noGrp="1"/>
          </p:cNvSpPr>
          <p:nvPr>
            <p:ph type="sldNum" sz="quarter" idx="10"/>
          </p:nvPr>
        </p:nvSpPr>
        <p:spPr/>
        <p:txBody>
          <a:bodyPr/>
          <a:lstStyle/>
          <a:p>
            <a:pPr>
              <a:defRPr/>
            </a:pPr>
            <a:fld id="{B588FE46-BA7F-4104-91FE-E38DF1A09F1E}" type="slidenum">
              <a:rPr lang="en-US" altLang="ko-KR" smtClean="0"/>
              <a:pPr>
                <a:defRPr/>
              </a:pPr>
              <a:t>75</a:t>
            </a:fld>
            <a:endParaRPr lang="en-US" altLang="ko-KR" dirty="0"/>
          </a:p>
        </p:txBody>
      </p:sp>
      <p:sp>
        <p:nvSpPr>
          <p:cNvPr id="6" name="TextBox 5">
            <a:extLst>
              <a:ext uri="{FF2B5EF4-FFF2-40B4-BE49-F238E27FC236}">
                <a16:creationId xmlns:a16="http://schemas.microsoft.com/office/drawing/2014/main" id="{07701F44-8781-4A4B-8347-D46DE6BE7711}"/>
              </a:ext>
            </a:extLst>
          </p:cNvPr>
          <p:cNvSpPr txBox="1"/>
          <p:nvPr/>
        </p:nvSpPr>
        <p:spPr>
          <a:xfrm>
            <a:off x="228600" y="6104323"/>
            <a:ext cx="5886357" cy="369332"/>
          </a:xfrm>
          <a:prstGeom prst="rect">
            <a:avLst/>
          </a:prstGeom>
          <a:noFill/>
        </p:spPr>
        <p:txBody>
          <a:bodyPr wrap="square">
            <a:spAutoFit/>
          </a:bodyPr>
          <a:lstStyle/>
          <a:p>
            <a:r>
              <a:rPr lang="en-US" altLang="ko-KR" sz="1800" dirty="0"/>
              <a:t>D. Heaven (2019) </a:t>
            </a:r>
            <a:r>
              <a:rPr lang="ko-KR" altLang="en-US" sz="1800" dirty="0" err="1"/>
              <a:t>D</a:t>
            </a:r>
            <a:r>
              <a:rPr lang="en-US" altLang="ko-KR" sz="1800" dirty="0" err="1"/>
              <a:t>eep</a:t>
            </a:r>
            <a:r>
              <a:rPr lang="en-US" altLang="ko-KR" sz="1800" dirty="0"/>
              <a:t> Trouble for Deep Learning, </a:t>
            </a:r>
            <a:r>
              <a:rPr lang="en-US" altLang="ko-KR" sz="1800" i="1" dirty="0"/>
              <a:t>Nature</a:t>
            </a:r>
            <a:endParaRPr lang="ko-KR" altLang="en-US" sz="1800" i="1" dirty="0"/>
          </a:p>
        </p:txBody>
      </p:sp>
      <p:pic>
        <p:nvPicPr>
          <p:cNvPr id="7" name="그림 6">
            <a:extLst>
              <a:ext uri="{FF2B5EF4-FFF2-40B4-BE49-F238E27FC236}">
                <a16:creationId xmlns:a16="http://schemas.microsoft.com/office/drawing/2014/main" id="{D9F37E92-1A02-4194-B242-A71BFF37AB0B}"/>
              </a:ext>
            </a:extLst>
          </p:cNvPr>
          <p:cNvPicPr>
            <a:picLocks noChangeAspect="1"/>
          </p:cNvPicPr>
          <p:nvPr/>
        </p:nvPicPr>
        <p:blipFill>
          <a:blip r:embed="rId3"/>
          <a:stretch>
            <a:fillRect/>
          </a:stretch>
        </p:blipFill>
        <p:spPr>
          <a:xfrm>
            <a:off x="410737" y="892469"/>
            <a:ext cx="6054405" cy="5003261"/>
          </a:xfrm>
          <a:prstGeom prst="rect">
            <a:avLst/>
          </a:prstGeom>
        </p:spPr>
      </p:pic>
    </p:spTree>
    <p:extLst>
      <p:ext uri="{BB962C8B-B14F-4D97-AF65-F5344CB8AC3E}">
        <p14:creationId xmlns:p14="http://schemas.microsoft.com/office/powerpoint/2010/main" val="16655961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7D32DCA-466F-4466-AEC2-915CBBC2D12F}"/>
              </a:ext>
            </a:extLst>
          </p:cNvPr>
          <p:cNvSpPr>
            <a:spLocks noGrp="1"/>
          </p:cNvSpPr>
          <p:nvPr>
            <p:ph type="title"/>
          </p:nvPr>
        </p:nvSpPr>
        <p:spPr/>
        <p:txBody>
          <a:bodyPr/>
          <a:lstStyle/>
          <a:p>
            <a:r>
              <a:rPr lang="en-US" altLang="ko-KR" dirty="0"/>
              <a:t>Interpretability</a:t>
            </a:r>
            <a:endParaRPr lang="ko-KR" altLang="en-US" dirty="0"/>
          </a:p>
        </p:txBody>
      </p:sp>
      <p:sp>
        <p:nvSpPr>
          <p:cNvPr id="3" name="내용 개체 틀 2">
            <a:extLst>
              <a:ext uri="{FF2B5EF4-FFF2-40B4-BE49-F238E27FC236}">
                <a16:creationId xmlns:a16="http://schemas.microsoft.com/office/drawing/2014/main" id="{C0066E86-1290-4144-ACC4-76FA4A08AF5B}"/>
              </a:ext>
            </a:extLst>
          </p:cNvPr>
          <p:cNvSpPr>
            <a:spLocks noGrp="1"/>
          </p:cNvSpPr>
          <p:nvPr>
            <p:ph idx="1"/>
          </p:nvPr>
        </p:nvSpPr>
        <p:spPr/>
        <p:txBody>
          <a:bodyPr/>
          <a:lstStyle/>
          <a:p>
            <a:r>
              <a:rPr lang="en-US" altLang="ko-KR" sz="2400" dirty="0"/>
              <a:t>Anything that can explain the prediction result.</a:t>
            </a:r>
            <a:endParaRPr lang="en-US" altLang="ko-KR" dirty="0"/>
          </a:p>
          <a:p>
            <a:pPr lvl="1"/>
            <a:r>
              <a:rPr lang="en-US" altLang="ko-KR" sz="2400" dirty="0"/>
              <a:t>e.g. Machine can say</a:t>
            </a:r>
          </a:p>
          <a:p>
            <a:pPr lvl="2"/>
            <a:r>
              <a:rPr lang="en-US" altLang="ko-KR" sz="2000" dirty="0"/>
              <a:t>I classified example “</a:t>
            </a:r>
            <a:r>
              <a:rPr lang="en-US" altLang="ko-KR" sz="2000" i="1" dirty="0"/>
              <a:t>A”</a:t>
            </a:r>
            <a:r>
              <a:rPr lang="en-US" altLang="ko-KR" sz="2000" dirty="0"/>
              <a:t> as class B because of …</a:t>
            </a:r>
          </a:p>
          <a:p>
            <a:pPr lvl="2"/>
            <a:r>
              <a:rPr lang="en-US" altLang="ko-KR" sz="2000" dirty="0"/>
              <a:t>For the example “A”, I am more sensitive to (or focus on) features F1, F2, …</a:t>
            </a:r>
          </a:p>
          <a:p>
            <a:pPr lvl="2"/>
            <a:r>
              <a:rPr lang="en-US" altLang="ko-KR" sz="2000" dirty="0"/>
              <a:t>For classification, features F1, F2, … are more relevant than the others.</a:t>
            </a:r>
          </a:p>
          <a:p>
            <a:pPr lvl="2"/>
            <a:r>
              <a:rPr lang="en-US" altLang="ko-KR" sz="2000" dirty="0"/>
              <a:t>I cannot classify the example “A” because … </a:t>
            </a:r>
          </a:p>
          <a:p>
            <a:pPr lvl="2"/>
            <a:r>
              <a:rPr lang="en-US" altLang="ko-KR" sz="2000" dirty="0"/>
              <a:t>The causality of the realization is …</a:t>
            </a:r>
          </a:p>
          <a:p>
            <a:pPr lvl="2"/>
            <a:endParaRPr lang="en-US" altLang="ko-KR" sz="2000" dirty="0"/>
          </a:p>
          <a:p>
            <a:r>
              <a:rPr lang="en-US" altLang="ko-KR" sz="2400" dirty="0"/>
              <a:t>Current</a:t>
            </a:r>
            <a:r>
              <a:rPr lang="ko-KR" altLang="en-US" sz="2400" dirty="0"/>
              <a:t> </a:t>
            </a:r>
            <a:r>
              <a:rPr lang="en-US" altLang="ko-KR" sz="2400" dirty="0"/>
              <a:t>AI</a:t>
            </a:r>
            <a:r>
              <a:rPr lang="ko-KR" altLang="en-US" sz="2400" dirty="0"/>
              <a:t> </a:t>
            </a:r>
            <a:r>
              <a:rPr lang="en-US" altLang="ko-KR" sz="2400" dirty="0"/>
              <a:t>more</a:t>
            </a:r>
            <a:r>
              <a:rPr lang="ko-KR" altLang="en-US" sz="2400" dirty="0"/>
              <a:t> </a:t>
            </a:r>
            <a:r>
              <a:rPr lang="en-US" altLang="ko-KR" sz="2400" dirty="0"/>
              <a:t>focuses on providing answers like the second example. </a:t>
            </a:r>
          </a:p>
          <a:p>
            <a:pPr lvl="1"/>
            <a:r>
              <a:rPr lang="en-US" altLang="ko-KR" sz="2400" dirty="0"/>
              <a:t>Current (learned) Neural Networks have </a:t>
            </a:r>
            <a:r>
              <a:rPr lang="en-US" altLang="ko-KR" sz="2400" dirty="0">
                <a:solidFill>
                  <a:srgbClr val="FF0000"/>
                </a:solidFill>
              </a:rPr>
              <a:t>more focus </a:t>
            </a:r>
            <a:r>
              <a:rPr lang="en-US" altLang="ko-KR" sz="2400" dirty="0"/>
              <a:t>on these pixels for image “A”.</a:t>
            </a:r>
            <a:endParaRPr lang="en-US" altLang="ko-KR" dirty="0"/>
          </a:p>
          <a:p>
            <a:endParaRPr lang="en-US" altLang="ko-KR" dirty="0"/>
          </a:p>
          <a:p>
            <a:endParaRPr lang="en-US" altLang="ko-KR" dirty="0"/>
          </a:p>
          <a:p>
            <a:endParaRPr lang="ko-KR" altLang="en-US" dirty="0"/>
          </a:p>
        </p:txBody>
      </p:sp>
      <p:sp>
        <p:nvSpPr>
          <p:cNvPr id="4" name="슬라이드 번호 개체 틀 3">
            <a:extLst>
              <a:ext uri="{FF2B5EF4-FFF2-40B4-BE49-F238E27FC236}">
                <a16:creationId xmlns:a16="http://schemas.microsoft.com/office/drawing/2014/main" id="{F5E9AD1C-BD0E-4A17-AF1B-79FABA7F9CAE}"/>
              </a:ext>
            </a:extLst>
          </p:cNvPr>
          <p:cNvSpPr>
            <a:spLocks noGrp="1"/>
          </p:cNvSpPr>
          <p:nvPr>
            <p:ph type="sldNum" sz="quarter" idx="10"/>
          </p:nvPr>
        </p:nvSpPr>
        <p:spPr/>
        <p:txBody>
          <a:bodyPr/>
          <a:lstStyle/>
          <a:p>
            <a:pPr>
              <a:defRPr/>
            </a:pPr>
            <a:fld id="{B588FE46-BA7F-4104-91FE-E38DF1A09F1E}" type="slidenum">
              <a:rPr lang="en-US" altLang="ko-KR" smtClean="0"/>
              <a:pPr>
                <a:defRPr/>
              </a:pPr>
              <a:t>76</a:t>
            </a:fld>
            <a:endParaRPr lang="en-US" altLang="ko-KR" dirty="0"/>
          </a:p>
        </p:txBody>
      </p:sp>
    </p:spTree>
    <p:extLst>
      <p:ext uri="{BB962C8B-B14F-4D97-AF65-F5344CB8AC3E}">
        <p14:creationId xmlns:p14="http://schemas.microsoft.com/office/powerpoint/2010/main" val="25215511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3C44AFD-5AD0-43BE-ABF3-8A5E10421178}"/>
              </a:ext>
            </a:extLst>
          </p:cNvPr>
          <p:cNvSpPr>
            <a:spLocks noGrp="1"/>
          </p:cNvSpPr>
          <p:nvPr>
            <p:ph type="title"/>
          </p:nvPr>
        </p:nvSpPr>
        <p:spPr/>
        <p:txBody>
          <a:bodyPr/>
          <a:lstStyle/>
          <a:p>
            <a:r>
              <a:rPr lang="en-US" altLang="ko-KR" dirty="0"/>
              <a:t>Interpretability</a:t>
            </a:r>
            <a:endParaRPr lang="ko-KR" altLang="en-US" dirty="0"/>
          </a:p>
        </p:txBody>
      </p:sp>
      <p:sp>
        <p:nvSpPr>
          <p:cNvPr id="3" name="내용 개체 틀 2">
            <a:extLst>
              <a:ext uri="{FF2B5EF4-FFF2-40B4-BE49-F238E27FC236}">
                <a16:creationId xmlns:a16="http://schemas.microsoft.com/office/drawing/2014/main" id="{138F8024-5601-4F0C-81EE-7F886577F40F}"/>
              </a:ext>
            </a:extLst>
          </p:cNvPr>
          <p:cNvSpPr>
            <a:spLocks noGrp="1"/>
          </p:cNvSpPr>
          <p:nvPr>
            <p:ph idx="1"/>
          </p:nvPr>
        </p:nvSpPr>
        <p:spPr/>
        <p:txBody>
          <a:bodyPr/>
          <a:lstStyle/>
          <a:p>
            <a:r>
              <a:rPr lang="en-US" altLang="ko-KR" dirty="0"/>
              <a:t>Find the change of input (gradient) that changes the output the most. (</a:t>
            </a:r>
            <a:r>
              <a:rPr lang="en-US" altLang="ko-KR" dirty="0" err="1"/>
              <a:t>e.g.Grad</a:t>
            </a:r>
            <a:r>
              <a:rPr lang="en-US" altLang="ko-KR" dirty="0"/>
              <a:t>-CAM)</a:t>
            </a:r>
            <a:endParaRPr lang="ko-KR" altLang="en-US" dirty="0"/>
          </a:p>
        </p:txBody>
      </p:sp>
      <p:sp>
        <p:nvSpPr>
          <p:cNvPr id="4" name="슬라이드 번호 개체 틀 3">
            <a:extLst>
              <a:ext uri="{FF2B5EF4-FFF2-40B4-BE49-F238E27FC236}">
                <a16:creationId xmlns:a16="http://schemas.microsoft.com/office/drawing/2014/main" id="{1996EDB1-5A6C-4B26-A84C-E1016235EB72}"/>
              </a:ext>
            </a:extLst>
          </p:cNvPr>
          <p:cNvSpPr>
            <a:spLocks noGrp="1"/>
          </p:cNvSpPr>
          <p:nvPr>
            <p:ph type="sldNum" sz="quarter" idx="10"/>
          </p:nvPr>
        </p:nvSpPr>
        <p:spPr/>
        <p:txBody>
          <a:bodyPr/>
          <a:lstStyle/>
          <a:p>
            <a:pPr>
              <a:defRPr/>
            </a:pPr>
            <a:fld id="{B588FE46-BA7F-4104-91FE-E38DF1A09F1E}" type="slidenum">
              <a:rPr lang="en-US" altLang="ko-KR" smtClean="0"/>
              <a:pPr>
                <a:defRPr/>
              </a:pPr>
              <a:t>77</a:t>
            </a:fld>
            <a:endParaRPr lang="en-US" altLang="ko-KR" dirty="0"/>
          </a:p>
        </p:txBody>
      </p:sp>
      <p:grpSp>
        <p:nvGrpSpPr>
          <p:cNvPr id="8" name="그룹 7">
            <a:extLst>
              <a:ext uri="{FF2B5EF4-FFF2-40B4-BE49-F238E27FC236}">
                <a16:creationId xmlns:a16="http://schemas.microsoft.com/office/drawing/2014/main" id="{54059613-0790-4F79-A217-6EA9E011A71B}"/>
              </a:ext>
            </a:extLst>
          </p:cNvPr>
          <p:cNvGrpSpPr/>
          <p:nvPr/>
        </p:nvGrpSpPr>
        <p:grpSpPr>
          <a:xfrm>
            <a:off x="457200" y="2285999"/>
            <a:ext cx="2590800" cy="3005469"/>
            <a:chOff x="457200" y="2285999"/>
            <a:chExt cx="2590800" cy="3005469"/>
          </a:xfrm>
        </p:grpSpPr>
        <p:pic>
          <p:nvPicPr>
            <p:cNvPr id="6" name="그림 5">
              <a:extLst>
                <a:ext uri="{FF2B5EF4-FFF2-40B4-BE49-F238E27FC236}">
                  <a16:creationId xmlns:a16="http://schemas.microsoft.com/office/drawing/2014/main" id="{FDB62B04-0B20-4D57-94CA-1FC19735AC4D}"/>
                </a:ext>
              </a:extLst>
            </p:cNvPr>
            <p:cNvPicPr>
              <a:picLocks noChangeAspect="1"/>
            </p:cNvPicPr>
            <p:nvPr/>
          </p:nvPicPr>
          <p:blipFill>
            <a:blip r:embed="rId3"/>
            <a:stretch>
              <a:fillRect/>
            </a:stretch>
          </p:blipFill>
          <p:spPr>
            <a:xfrm>
              <a:off x="457200" y="2285999"/>
              <a:ext cx="2438400" cy="3005469"/>
            </a:xfrm>
            <a:prstGeom prst="rect">
              <a:avLst/>
            </a:prstGeom>
          </p:spPr>
        </p:pic>
        <p:sp>
          <p:nvSpPr>
            <p:cNvPr id="7" name="직사각형 6">
              <a:extLst>
                <a:ext uri="{FF2B5EF4-FFF2-40B4-BE49-F238E27FC236}">
                  <a16:creationId xmlns:a16="http://schemas.microsoft.com/office/drawing/2014/main" id="{21DCED8D-1C99-4268-98D2-6099C73CDB50}"/>
                </a:ext>
              </a:extLst>
            </p:cNvPr>
            <p:cNvSpPr/>
            <p:nvPr/>
          </p:nvSpPr>
          <p:spPr bwMode="auto">
            <a:xfrm>
              <a:off x="2362200" y="4495800"/>
              <a:ext cx="685800"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pitchFamily="8" charset="0"/>
              </a:endParaRPr>
            </a:p>
          </p:txBody>
        </p:sp>
      </p:grpSp>
      <p:pic>
        <p:nvPicPr>
          <p:cNvPr id="10" name="그림 9">
            <a:extLst>
              <a:ext uri="{FF2B5EF4-FFF2-40B4-BE49-F238E27FC236}">
                <a16:creationId xmlns:a16="http://schemas.microsoft.com/office/drawing/2014/main" id="{87B384AD-64AE-4610-8B98-B7228F311979}"/>
              </a:ext>
            </a:extLst>
          </p:cNvPr>
          <p:cNvPicPr>
            <a:picLocks noChangeAspect="1"/>
          </p:cNvPicPr>
          <p:nvPr/>
        </p:nvPicPr>
        <p:blipFill>
          <a:blip r:embed="rId4"/>
          <a:stretch>
            <a:fillRect/>
          </a:stretch>
        </p:blipFill>
        <p:spPr>
          <a:xfrm>
            <a:off x="3387649" y="2013100"/>
            <a:ext cx="1498232" cy="1906469"/>
          </a:xfrm>
          <a:prstGeom prst="rect">
            <a:avLst/>
          </a:prstGeom>
        </p:spPr>
      </p:pic>
      <p:pic>
        <p:nvPicPr>
          <p:cNvPr id="12" name="그림 11">
            <a:extLst>
              <a:ext uri="{FF2B5EF4-FFF2-40B4-BE49-F238E27FC236}">
                <a16:creationId xmlns:a16="http://schemas.microsoft.com/office/drawing/2014/main" id="{7170096B-E0EF-4417-9FD9-99B3AB2076F2}"/>
              </a:ext>
            </a:extLst>
          </p:cNvPr>
          <p:cNvPicPr>
            <a:picLocks noChangeAspect="1"/>
          </p:cNvPicPr>
          <p:nvPr/>
        </p:nvPicPr>
        <p:blipFill>
          <a:blip r:embed="rId5"/>
          <a:stretch>
            <a:fillRect/>
          </a:stretch>
        </p:blipFill>
        <p:spPr>
          <a:xfrm>
            <a:off x="6300664" y="2031470"/>
            <a:ext cx="1428832" cy="1869728"/>
          </a:xfrm>
          <a:prstGeom prst="rect">
            <a:avLst/>
          </a:prstGeom>
        </p:spPr>
      </p:pic>
      <p:pic>
        <p:nvPicPr>
          <p:cNvPr id="14" name="그림 13">
            <a:extLst>
              <a:ext uri="{FF2B5EF4-FFF2-40B4-BE49-F238E27FC236}">
                <a16:creationId xmlns:a16="http://schemas.microsoft.com/office/drawing/2014/main" id="{FC388633-8C27-4A72-BE91-67CD0B1A1FD1}"/>
              </a:ext>
            </a:extLst>
          </p:cNvPr>
          <p:cNvPicPr>
            <a:picLocks noChangeAspect="1"/>
          </p:cNvPicPr>
          <p:nvPr/>
        </p:nvPicPr>
        <p:blipFill>
          <a:blip r:embed="rId6"/>
          <a:stretch>
            <a:fillRect/>
          </a:stretch>
        </p:blipFill>
        <p:spPr>
          <a:xfrm>
            <a:off x="4885881" y="2027546"/>
            <a:ext cx="1436997" cy="1881975"/>
          </a:xfrm>
          <a:prstGeom prst="rect">
            <a:avLst/>
          </a:prstGeom>
        </p:spPr>
      </p:pic>
      <p:pic>
        <p:nvPicPr>
          <p:cNvPr id="16" name="그림 15">
            <a:extLst>
              <a:ext uri="{FF2B5EF4-FFF2-40B4-BE49-F238E27FC236}">
                <a16:creationId xmlns:a16="http://schemas.microsoft.com/office/drawing/2014/main" id="{53571FBF-7BF1-480F-971D-23C924B31A6B}"/>
              </a:ext>
            </a:extLst>
          </p:cNvPr>
          <p:cNvPicPr>
            <a:picLocks noChangeAspect="1"/>
          </p:cNvPicPr>
          <p:nvPr/>
        </p:nvPicPr>
        <p:blipFill>
          <a:blip r:embed="rId7"/>
          <a:stretch>
            <a:fillRect/>
          </a:stretch>
        </p:blipFill>
        <p:spPr>
          <a:xfrm>
            <a:off x="3400659" y="3886200"/>
            <a:ext cx="1436997" cy="1915995"/>
          </a:xfrm>
          <a:prstGeom prst="rect">
            <a:avLst/>
          </a:prstGeom>
        </p:spPr>
      </p:pic>
      <p:pic>
        <p:nvPicPr>
          <p:cNvPr id="20" name="그림 19">
            <a:extLst>
              <a:ext uri="{FF2B5EF4-FFF2-40B4-BE49-F238E27FC236}">
                <a16:creationId xmlns:a16="http://schemas.microsoft.com/office/drawing/2014/main" id="{15086709-8DE4-4BB8-A24B-4BA0E650B0A4}"/>
              </a:ext>
            </a:extLst>
          </p:cNvPr>
          <p:cNvPicPr>
            <a:picLocks noChangeAspect="1"/>
          </p:cNvPicPr>
          <p:nvPr/>
        </p:nvPicPr>
        <p:blipFill>
          <a:blip r:embed="rId8"/>
          <a:stretch>
            <a:fillRect/>
          </a:stretch>
        </p:blipFill>
        <p:spPr>
          <a:xfrm>
            <a:off x="4888161" y="3896116"/>
            <a:ext cx="1412503" cy="1865647"/>
          </a:xfrm>
          <a:prstGeom prst="rect">
            <a:avLst/>
          </a:prstGeom>
        </p:spPr>
      </p:pic>
      <p:pic>
        <p:nvPicPr>
          <p:cNvPr id="18" name="그림 17">
            <a:extLst>
              <a:ext uri="{FF2B5EF4-FFF2-40B4-BE49-F238E27FC236}">
                <a16:creationId xmlns:a16="http://schemas.microsoft.com/office/drawing/2014/main" id="{5A7976D7-3C7E-437C-8E1C-B626B12FEAAC}"/>
              </a:ext>
            </a:extLst>
          </p:cNvPr>
          <p:cNvPicPr>
            <a:picLocks noChangeAspect="1"/>
          </p:cNvPicPr>
          <p:nvPr/>
        </p:nvPicPr>
        <p:blipFill>
          <a:blip r:embed="rId9"/>
          <a:stretch>
            <a:fillRect/>
          </a:stretch>
        </p:blipFill>
        <p:spPr>
          <a:xfrm>
            <a:off x="6353730" y="3887950"/>
            <a:ext cx="1408421" cy="1881977"/>
          </a:xfrm>
          <a:prstGeom prst="rect">
            <a:avLst/>
          </a:prstGeom>
        </p:spPr>
      </p:pic>
      <p:sp>
        <p:nvSpPr>
          <p:cNvPr id="21" name="TextBox 20">
            <a:extLst>
              <a:ext uri="{FF2B5EF4-FFF2-40B4-BE49-F238E27FC236}">
                <a16:creationId xmlns:a16="http://schemas.microsoft.com/office/drawing/2014/main" id="{158C600B-79F8-4D9C-988E-EAE51957B7FC}"/>
              </a:ext>
            </a:extLst>
          </p:cNvPr>
          <p:cNvSpPr txBox="1"/>
          <p:nvPr/>
        </p:nvSpPr>
        <p:spPr>
          <a:xfrm>
            <a:off x="2889281" y="2636790"/>
            <a:ext cx="685800" cy="646331"/>
          </a:xfrm>
          <a:prstGeom prst="rect">
            <a:avLst/>
          </a:prstGeom>
          <a:noFill/>
        </p:spPr>
        <p:txBody>
          <a:bodyPr wrap="square" rtlCol="0">
            <a:spAutoFit/>
          </a:bodyPr>
          <a:lstStyle/>
          <a:p>
            <a:r>
              <a:rPr lang="en-US" altLang="ko-KR" sz="1800" dirty="0"/>
              <a:t>Age &lt; 10</a:t>
            </a:r>
            <a:endParaRPr lang="ko-KR" altLang="en-US" sz="1800" dirty="0"/>
          </a:p>
        </p:txBody>
      </p:sp>
      <p:sp>
        <p:nvSpPr>
          <p:cNvPr id="22" name="TextBox 21">
            <a:extLst>
              <a:ext uri="{FF2B5EF4-FFF2-40B4-BE49-F238E27FC236}">
                <a16:creationId xmlns:a16="http://schemas.microsoft.com/office/drawing/2014/main" id="{0B7FAFC2-C06D-4A75-83E8-919F98274BAB}"/>
              </a:ext>
            </a:extLst>
          </p:cNvPr>
          <p:cNvSpPr txBox="1"/>
          <p:nvPr/>
        </p:nvSpPr>
        <p:spPr>
          <a:xfrm>
            <a:off x="2905359" y="4370993"/>
            <a:ext cx="685800" cy="646331"/>
          </a:xfrm>
          <a:prstGeom prst="rect">
            <a:avLst/>
          </a:prstGeom>
          <a:noFill/>
        </p:spPr>
        <p:txBody>
          <a:bodyPr wrap="square" rtlCol="0">
            <a:spAutoFit/>
          </a:bodyPr>
          <a:lstStyle/>
          <a:p>
            <a:r>
              <a:rPr lang="en-US" altLang="ko-KR" sz="1800" dirty="0"/>
              <a:t>Age &gt; 60</a:t>
            </a:r>
            <a:endParaRPr lang="ko-KR" altLang="en-US" sz="1800" dirty="0"/>
          </a:p>
        </p:txBody>
      </p:sp>
      <p:sp>
        <p:nvSpPr>
          <p:cNvPr id="23" name="TextBox 22">
            <a:extLst>
              <a:ext uri="{FF2B5EF4-FFF2-40B4-BE49-F238E27FC236}">
                <a16:creationId xmlns:a16="http://schemas.microsoft.com/office/drawing/2014/main" id="{238E23A1-8DE9-47AE-BDBB-75428D079250}"/>
              </a:ext>
            </a:extLst>
          </p:cNvPr>
          <p:cNvSpPr txBox="1"/>
          <p:nvPr/>
        </p:nvSpPr>
        <p:spPr>
          <a:xfrm>
            <a:off x="6353730" y="5867400"/>
            <a:ext cx="2637870" cy="584775"/>
          </a:xfrm>
          <a:prstGeom prst="rect">
            <a:avLst/>
          </a:prstGeom>
          <a:noFill/>
        </p:spPr>
        <p:txBody>
          <a:bodyPr wrap="square" rtlCol="0">
            <a:spAutoFit/>
          </a:bodyPr>
          <a:lstStyle/>
          <a:p>
            <a:r>
              <a:rPr lang="en-US" altLang="ko-KR" sz="1600" dirty="0"/>
              <a:t>Discriminating early ages and old ages are more focused</a:t>
            </a:r>
            <a:endParaRPr lang="ko-KR" altLang="en-US" sz="1600" dirty="0"/>
          </a:p>
        </p:txBody>
      </p:sp>
      <p:cxnSp>
        <p:nvCxnSpPr>
          <p:cNvPr id="25" name="직선 화살표 연결선 24">
            <a:extLst>
              <a:ext uri="{FF2B5EF4-FFF2-40B4-BE49-F238E27FC236}">
                <a16:creationId xmlns:a16="http://schemas.microsoft.com/office/drawing/2014/main" id="{0E4B171B-435C-486C-830E-67F59514C3CF}"/>
              </a:ext>
            </a:extLst>
          </p:cNvPr>
          <p:cNvCxnSpPr/>
          <p:nvPr/>
        </p:nvCxnSpPr>
        <p:spPr bwMode="auto">
          <a:xfrm flipH="1" flipV="1">
            <a:off x="6858000" y="5761763"/>
            <a:ext cx="76200" cy="18183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6" name="TextBox 25">
            <a:extLst>
              <a:ext uri="{FF2B5EF4-FFF2-40B4-BE49-F238E27FC236}">
                <a16:creationId xmlns:a16="http://schemas.microsoft.com/office/drawing/2014/main" id="{B2A60F5C-B4A3-4EB9-8BD8-D944A992C34D}"/>
              </a:ext>
            </a:extLst>
          </p:cNvPr>
          <p:cNvSpPr txBox="1"/>
          <p:nvPr/>
        </p:nvSpPr>
        <p:spPr>
          <a:xfrm>
            <a:off x="7672665" y="2101333"/>
            <a:ext cx="1153249" cy="369332"/>
          </a:xfrm>
          <a:prstGeom prst="rect">
            <a:avLst/>
          </a:prstGeom>
          <a:noFill/>
        </p:spPr>
        <p:txBody>
          <a:bodyPr wrap="square" rtlCol="0">
            <a:spAutoFit/>
          </a:bodyPr>
          <a:lstStyle/>
          <a:p>
            <a:r>
              <a:rPr lang="en-US" altLang="ko-KR" sz="1800" dirty="0"/>
              <a:t>Eruption</a:t>
            </a:r>
            <a:endParaRPr lang="ko-KR" altLang="en-US" sz="1800" dirty="0"/>
          </a:p>
        </p:txBody>
      </p:sp>
      <p:sp>
        <p:nvSpPr>
          <p:cNvPr id="27" name="TextBox 26">
            <a:extLst>
              <a:ext uri="{FF2B5EF4-FFF2-40B4-BE49-F238E27FC236}">
                <a16:creationId xmlns:a16="http://schemas.microsoft.com/office/drawing/2014/main" id="{8DB26CC9-E852-401C-866E-BFD9901B90BE}"/>
              </a:ext>
            </a:extLst>
          </p:cNvPr>
          <p:cNvSpPr txBox="1"/>
          <p:nvPr/>
        </p:nvSpPr>
        <p:spPr>
          <a:xfrm>
            <a:off x="7707542" y="3919569"/>
            <a:ext cx="1153249" cy="646331"/>
          </a:xfrm>
          <a:prstGeom prst="rect">
            <a:avLst/>
          </a:prstGeom>
          <a:noFill/>
        </p:spPr>
        <p:txBody>
          <a:bodyPr wrap="square" rtlCol="0">
            <a:spAutoFit/>
          </a:bodyPr>
          <a:lstStyle/>
          <a:p>
            <a:r>
              <a:rPr lang="en-US" altLang="ko-KR" sz="1800" dirty="0"/>
              <a:t>Occlusion level</a:t>
            </a:r>
            <a:endParaRPr lang="ko-KR" altLang="en-US" sz="1800" dirty="0"/>
          </a:p>
        </p:txBody>
      </p:sp>
      <p:sp>
        <p:nvSpPr>
          <p:cNvPr id="28" name="TextBox 27">
            <a:extLst>
              <a:ext uri="{FF2B5EF4-FFF2-40B4-BE49-F238E27FC236}">
                <a16:creationId xmlns:a16="http://schemas.microsoft.com/office/drawing/2014/main" id="{E122ACB7-0E7D-4827-8D3B-99DB24614E8E}"/>
              </a:ext>
            </a:extLst>
          </p:cNvPr>
          <p:cNvSpPr txBox="1"/>
          <p:nvPr/>
        </p:nvSpPr>
        <p:spPr>
          <a:xfrm>
            <a:off x="304800" y="6112721"/>
            <a:ext cx="4267200" cy="369332"/>
          </a:xfrm>
          <a:prstGeom prst="rect">
            <a:avLst/>
          </a:prstGeom>
          <a:noFill/>
        </p:spPr>
        <p:txBody>
          <a:bodyPr wrap="square" rtlCol="0">
            <a:spAutoFit/>
          </a:bodyPr>
          <a:lstStyle/>
          <a:p>
            <a:r>
              <a:rPr lang="en-US" altLang="ko-KR" sz="1800" dirty="0"/>
              <a:t>S. Kim et al. (2021) </a:t>
            </a:r>
            <a:r>
              <a:rPr lang="en-US" altLang="ko-KR" sz="1800" i="1" dirty="0"/>
              <a:t>Scientific Reports</a:t>
            </a:r>
            <a:endParaRPr lang="ko-KR" altLang="en-US" sz="1800" i="1" dirty="0"/>
          </a:p>
        </p:txBody>
      </p:sp>
    </p:spTree>
    <p:extLst>
      <p:ext uri="{BB962C8B-B14F-4D97-AF65-F5344CB8AC3E}">
        <p14:creationId xmlns:p14="http://schemas.microsoft.com/office/powerpoint/2010/main" val="2238404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descr="D:\Dropbox\콜로키움\고려대학교의대\Why-You-Should-Define-Your-Own-Load-Testing-Statistics.jpg"/>
          <p:cNvPicPr>
            <a:picLocks noChangeAspect="1" noChangeArrowheads="1"/>
          </p:cNvPicPr>
          <p:nvPr/>
        </p:nvPicPr>
        <p:blipFill>
          <a:blip r:embed="rId3" cstate="print">
            <a:lum/>
          </a:blip>
          <a:srcRect/>
          <a:stretch>
            <a:fillRect/>
          </a:stretch>
        </p:blipFill>
        <p:spPr bwMode="auto">
          <a:xfrm>
            <a:off x="533400" y="342900"/>
            <a:ext cx="7848600" cy="5242740"/>
          </a:xfrm>
          <a:prstGeom prst="rect">
            <a:avLst/>
          </a:prstGeom>
          <a:noFill/>
        </p:spPr>
      </p:pic>
      <p:sp>
        <p:nvSpPr>
          <p:cNvPr id="4" name="슬라이드 번호 개체 틀 3"/>
          <p:cNvSpPr>
            <a:spLocks noGrp="1"/>
          </p:cNvSpPr>
          <p:nvPr>
            <p:ph type="sldNum" sz="quarter" idx="10"/>
          </p:nvPr>
        </p:nvSpPr>
        <p:spPr/>
        <p:txBody>
          <a:bodyPr/>
          <a:lstStyle/>
          <a:p>
            <a:pPr>
              <a:defRPr/>
            </a:pPr>
            <a:fld id="{15DE52A4-B51E-42A2-A1AF-B0114BEF27C0}" type="slidenum">
              <a:rPr lang="en-US" altLang="ko-KR" smtClean="0"/>
              <a:pPr>
                <a:defRPr/>
              </a:pPr>
              <a:t>78</a:t>
            </a:fld>
            <a:endParaRPr lang="en-US" altLang="ko-KR" dirty="0"/>
          </a:p>
        </p:txBody>
      </p:sp>
      <p:sp>
        <p:nvSpPr>
          <p:cNvPr id="6" name="직사각형 5"/>
          <p:cNvSpPr/>
          <p:nvPr/>
        </p:nvSpPr>
        <p:spPr bwMode="auto">
          <a:xfrm>
            <a:off x="533400" y="228600"/>
            <a:ext cx="7848600" cy="5486400"/>
          </a:xfrm>
          <a:prstGeom prst="rect">
            <a:avLst/>
          </a:prstGeom>
          <a:solidFill>
            <a:schemeClr val="bg1">
              <a:alpha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8" charset="0"/>
            </a:endParaRPr>
          </a:p>
        </p:txBody>
      </p:sp>
      <p:sp>
        <p:nvSpPr>
          <p:cNvPr id="2" name="제목 1"/>
          <p:cNvSpPr>
            <a:spLocks noGrp="1"/>
          </p:cNvSpPr>
          <p:nvPr>
            <p:ph type="title"/>
          </p:nvPr>
        </p:nvSpPr>
        <p:spPr>
          <a:xfrm>
            <a:off x="2400300" y="4888320"/>
            <a:ext cx="4191000" cy="762000"/>
          </a:xfrm>
        </p:spPr>
        <p:txBody>
          <a:bodyPr/>
          <a:lstStyle/>
          <a:p>
            <a:r>
              <a:rPr lang="en-US" altLang="ko-KR" sz="4800" i="1" dirty="0">
                <a:latin typeface="Gigi" panose="04040504061007020D02" pitchFamily="82" charset="0"/>
              </a:rPr>
              <a:t>Thank you</a:t>
            </a:r>
            <a:endParaRPr lang="ko-KR" altLang="en-US" sz="4800" i="1" dirty="0">
              <a:latin typeface="Gigi" panose="04040504061007020D02" pitchFamily="82" charset="0"/>
            </a:endParaRPr>
          </a:p>
        </p:txBody>
      </p:sp>
      <p:sp>
        <p:nvSpPr>
          <p:cNvPr id="3" name="텍스트 개체 틀 2"/>
          <p:cNvSpPr>
            <a:spLocks noGrp="1"/>
          </p:cNvSpPr>
          <p:nvPr>
            <p:ph type="body" idx="1"/>
          </p:nvPr>
        </p:nvSpPr>
        <p:spPr>
          <a:xfrm>
            <a:off x="2709897" y="5762625"/>
            <a:ext cx="3276600" cy="685800"/>
          </a:xfrm>
        </p:spPr>
        <p:txBody>
          <a:bodyPr/>
          <a:lstStyle/>
          <a:p>
            <a:r>
              <a:rPr lang="en-US" altLang="ko-KR" dirty="0"/>
              <a:t>Yung-Kyun Noh  </a:t>
            </a:r>
          </a:p>
          <a:p>
            <a:r>
              <a:rPr lang="en-US" altLang="ko-KR" dirty="0"/>
              <a:t>nohyung@hanyang.ac.kr</a:t>
            </a:r>
            <a:endParaRPr lang="ko-KR" altLang="en-US" dirty="0"/>
          </a:p>
        </p:txBody>
      </p:sp>
      <p:pic>
        <p:nvPicPr>
          <p:cNvPr id="7" name="그림 6" descr="텍스트이(가) 표시된 사진&#10;&#10;자동 생성된 설명">
            <a:extLst>
              <a:ext uri="{FF2B5EF4-FFF2-40B4-BE49-F238E27FC236}">
                <a16:creationId xmlns:a16="http://schemas.microsoft.com/office/drawing/2014/main" id="{A4D7D041-41B2-425B-8F20-D221FF3BAE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84" y="167982"/>
            <a:ext cx="8314432" cy="6237383"/>
          </a:xfrm>
          <a:prstGeom prst="rect">
            <a:avLst/>
          </a:prstGeom>
        </p:spPr>
      </p:pic>
      <p:pic>
        <p:nvPicPr>
          <p:cNvPr id="8" name="그림 7" descr="텍스트이(가) 표시된 사진&#10;&#10;자동 생성된 설명">
            <a:extLst>
              <a:ext uri="{FF2B5EF4-FFF2-40B4-BE49-F238E27FC236}">
                <a16:creationId xmlns:a16="http://schemas.microsoft.com/office/drawing/2014/main" id="{D2E9E903-9D91-4427-8871-A3FC6D5980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736" y="180099"/>
            <a:ext cx="8103463" cy="6079117"/>
          </a:xfrm>
          <a:prstGeom prst="rect">
            <a:avLst/>
          </a:prstGeom>
        </p:spPr>
      </p:pic>
    </p:spTree>
    <p:extLst>
      <p:ext uri="{BB962C8B-B14F-4D97-AF65-F5344CB8AC3E}">
        <p14:creationId xmlns:p14="http://schemas.microsoft.com/office/powerpoint/2010/main" val="2401608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642BC55-E4DB-4545-882D-3D2F45ECB77C}"/>
              </a:ext>
            </a:extLst>
          </p:cNvPr>
          <p:cNvSpPr>
            <a:spLocks noGrp="1"/>
          </p:cNvSpPr>
          <p:nvPr>
            <p:ph type="title"/>
          </p:nvPr>
        </p:nvSpPr>
        <p:spPr/>
        <p:txBody>
          <a:bodyPr/>
          <a:lstStyle/>
          <a:p>
            <a:r>
              <a:rPr lang="en-US" altLang="ko-KR" dirty="0"/>
              <a:t>Random Images</a:t>
            </a:r>
            <a:endParaRPr lang="ko-KR" altLang="en-US" dirty="0"/>
          </a:p>
        </p:txBody>
      </p:sp>
      <p:sp>
        <p:nvSpPr>
          <p:cNvPr id="3" name="내용 개체 틀 2">
            <a:extLst>
              <a:ext uri="{FF2B5EF4-FFF2-40B4-BE49-F238E27FC236}">
                <a16:creationId xmlns:a16="http://schemas.microsoft.com/office/drawing/2014/main" id="{F2D65175-2560-4164-AFC5-8F7D2438D37A}"/>
              </a:ext>
            </a:extLst>
          </p:cNvPr>
          <p:cNvSpPr>
            <a:spLocks noGrp="1"/>
          </p:cNvSpPr>
          <p:nvPr>
            <p:ph idx="1"/>
          </p:nvPr>
        </p:nvSpPr>
        <p:spPr/>
        <p:txBody>
          <a:bodyPr/>
          <a:lstStyle/>
          <a:p>
            <a:r>
              <a:rPr lang="en-US" altLang="ko-KR" dirty="0"/>
              <a:t>Gray images ~ 255</a:t>
            </a:r>
            <a:r>
              <a:rPr lang="en-US" altLang="ko-KR" baseline="30000" dirty="0"/>
              <a:t>pixel</a:t>
            </a:r>
          </a:p>
          <a:p>
            <a:endParaRPr lang="en-US" altLang="ko-KR" dirty="0"/>
          </a:p>
          <a:p>
            <a:endParaRPr lang="en-US" altLang="ko-KR" dirty="0"/>
          </a:p>
          <a:p>
            <a:endParaRPr lang="en-US" altLang="ko-KR" dirty="0"/>
          </a:p>
          <a:p>
            <a:endParaRPr lang="ko-KR" altLang="en-US" dirty="0"/>
          </a:p>
        </p:txBody>
      </p:sp>
      <p:sp>
        <p:nvSpPr>
          <p:cNvPr id="4" name="슬라이드 번호 개체 틀 3">
            <a:extLst>
              <a:ext uri="{FF2B5EF4-FFF2-40B4-BE49-F238E27FC236}">
                <a16:creationId xmlns:a16="http://schemas.microsoft.com/office/drawing/2014/main" id="{A453E835-1625-4AF5-A70A-632C6D02A9F1}"/>
              </a:ext>
            </a:extLst>
          </p:cNvPr>
          <p:cNvSpPr>
            <a:spLocks noGrp="1"/>
          </p:cNvSpPr>
          <p:nvPr>
            <p:ph type="sldNum" sz="quarter" idx="10"/>
          </p:nvPr>
        </p:nvSpPr>
        <p:spPr/>
        <p:txBody>
          <a:bodyPr/>
          <a:lstStyle/>
          <a:p>
            <a:pPr>
              <a:defRPr/>
            </a:pPr>
            <a:fld id="{B588FE46-BA7F-4104-91FE-E38DF1A09F1E}" type="slidenum">
              <a:rPr lang="en-US" altLang="ko-KR" smtClean="0"/>
              <a:pPr>
                <a:defRPr/>
              </a:pPr>
              <a:t>8</a:t>
            </a:fld>
            <a:endParaRPr lang="en-US" altLang="ko-KR" dirty="0"/>
          </a:p>
        </p:txBody>
      </p:sp>
      <p:pic>
        <p:nvPicPr>
          <p:cNvPr id="5" name="Picture 112" descr="D:\Work\CIFAR\class_project\Data_show\20120605205440Imgs_10C100.png">
            <a:extLst>
              <a:ext uri="{FF2B5EF4-FFF2-40B4-BE49-F238E27FC236}">
                <a16:creationId xmlns:a16="http://schemas.microsoft.com/office/drawing/2014/main" id="{AB797CC1-9156-4C93-819D-67E11F7E249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Lst>
          </a:blip>
          <a:srcRect/>
          <a:stretch>
            <a:fillRect/>
          </a:stretch>
        </p:blipFill>
        <p:spPr bwMode="auto">
          <a:xfrm>
            <a:off x="6518426" y="602404"/>
            <a:ext cx="1932600" cy="1932600"/>
          </a:xfrm>
          <a:prstGeom prst="rect">
            <a:avLst/>
          </a:prstGeom>
          <a:noFill/>
        </p:spPr>
      </p:pic>
      <p:pic>
        <p:nvPicPr>
          <p:cNvPr id="7170" name="Picture 2">
            <a:extLst>
              <a:ext uri="{FF2B5EF4-FFF2-40B4-BE49-F238E27FC236}">
                <a16:creationId xmlns:a16="http://schemas.microsoft.com/office/drawing/2014/main" id="{93A94797-1C4D-43F8-93B2-7EFA476E94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743075"/>
            <a:ext cx="5209761" cy="12954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DF01661-632F-4901-BDDC-F9FDD044D8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331" y="3060892"/>
            <a:ext cx="5189628" cy="129039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A60802D-E549-4F30-9C04-B30BAF5C5D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221" y="4371006"/>
            <a:ext cx="5098738" cy="12677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CF1DEA4-E6A4-4683-99A5-625AFFC4C674}"/>
              </a:ext>
            </a:extLst>
          </p:cNvPr>
          <p:cNvSpPr txBox="1"/>
          <p:nvPr/>
        </p:nvSpPr>
        <p:spPr>
          <a:xfrm rot="713237">
            <a:off x="8015812" y="181741"/>
            <a:ext cx="381000" cy="923330"/>
          </a:xfrm>
          <a:prstGeom prst="rect">
            <a:avLst/>
          </a:prstGeom>
          <a:noFill/>
        </p:spPr>
        <p:txBody>
          <a:bodyPr wrap="square" rtlCol="0">
            <a:spAutoFit/>
          </a:bodyPr>
          <a:lstStyle/>
          <a:p>
            <a:r>
              <a:rPr lang="en-US" altLang="ko-KR" sz="5400" b="1" dirty="0">
                <a:solidFill>
                  <a:srgbClr val="C00000"/>
                </a:solidFill>
              </a:rPr>
              <a:t>?</a:t>
            </a:r>
            <a:endParaRPr lang="ko-KR" altLang="en-US" sz="5400" b="1" dirty="0">
              <a:solidFill>
                <a:srgbClr val="C00000"/>
              </a:solidFill>
            </a:endParaRPr>
          </a:p>
        </p:txBody>
      </p:sp>
      <p:cxnSp>
        <p:nvCxnSpPr>
          <p:cNvPr id="11" name="직선 화살표 연결선 10">
            <a:extLst>
              <a:ext uri="{FF2B5EF4-FFF2-40B4-BE49-F238E27FC236}">
                <a16:creationId xmlns:a16="http://schemas.microsoft.com/office/drawing/2014/main" id="{DFA41333-6599-4435-9EFB-2FB505DBDBA6}"/>
              </a:ext>
            </a:extLst>
          </p:cNvPr>
          <p:cNvCxnSpPr>
            <a:cxnSpLocks/>
          </p:cNvCxnSpPr>
          <p:nvPr/>
        </p:nvCxnSpPr>
        <p:spPr bwMode="auto">
          <a:xfrm>
            <a:off x="6731107" y="4784050"/>
            <a:ext cx="1290717" cy="20171"/>
          </a:xfrm>
          <a:prstGeom prst="straightConnector1">
            <a:avLst/>
          </a:prstGeom>
          <a:solidFill>
            <a:schemeClr val="accent1"/>
          </a:solidFill>
          <a:ln w="9525" cap="flat" cmpd="sng" algn="ctr">
            <a:solidFill>
              <a:schemeClr val="tx1"/>
            </a:solidFill>
            <a:prstDash val="dash"/>
            <a:round/>
            <a:headEnd type="none" w="med" len="med"/>
            <a:tailEnd type="none"/>
          </a:ln>
          <a:effectLst/>
        </p:spPr>
      </p:cxnSp>
      <p:cxnSp>
        <p:nvCxnSpPr>
          <p:cNvPr id="12" name="직선 화살표 연결선 11">
            <a:extLst>
              <a:ext uri="{FF2B5EF4-FFF2-40B4-BE49-F238E27FC236}">
                <a16:creationId xmlns:a16="http://schemas.microsoft.com/office/drawing/2014/main" id="{7635AA49-28F0-4E68-AF40-DD692C645250}"/>
              </a:ext>
            </a:extLst>
          </p:cNvPr>
          <p:cNvCxnSpPr>
            <a:cxnSpLocks/>
          </p:cNvCxnSpPr>
          <p:nvPr/>
        </p:nvCxnSpPr>
        <p:spPr bwMode="auto">
          <a:xfrm flipH="1">
            <a:off x="6364161" y="4784050"/>
            <a:ext cx="366946" cy="274195"/>
          </a:xfrm>
          <a:prstGeom prst="straightConnector1">
            <a:avLst/>
          </a:prstGeom>
          <a:solidFill>
            <a:schemeClr val="accent1"/>
          </a:solidFill>
          <a:ln w="9525" cap="flat" cmpd="sng" algn="ctr">
            <a:solidFill>
              <a:schemeClr val="tx1"/>
            </a:solidFill>
            <a:prstDash val="dash"/>
            <a:round/>
            <a:headEnd type="none" w="med" len="med"/>
            <a:tailEnd type="none"/>
          </a:ln>
          <a:effectLst/>
        </p:spPr>
      </p:cxnSp>
      <p:cxnSp>
        <p:nvCxnSpPr>
          <p:cNvPr id="13" name="직선 화살표 연결선 12">
            <a:extLst>
              <a:ext uri="{FF2B5EF4-FFF2-40B4-BE49-F238E27FC236}">
                <a16:creationId xmlns:a16="http://schemas.microsoft.com/office/drawing/2014/main" id="{9814E142-C690-4886-A4C3-231656EF7B3A}"/>
              </a:ext>
            </a:extLst>
          </p:cNvPr>
          <p:cNvCxnSpPr>
            <a:cxnSpLocks/>
          </p:cNvCxnSpPr>
          <p:nvPr/>
        </p:nvCxnSpPr>
        <p:spPr bwMode="auto">
          <a:xfrm flipV="1">
            <a:off x="6731107" y="3547747"/>
            <a:ext cx="9993" cy="1236303"/>
          </a:xfrm>
          <a:prstGeom prst="straightConnector1">
            <a:avLst/>
          </a:prstGeom>
          <a:solidFill>
            <a:schemeClr val="accent1"/>
          </a:solidFill>
          <a:ln w="9525" cap="flat" cmpd="sng" algn="ctr">
            <a:solidFill>
              <a:schemeClr val="tx1"/>
            </a:solidFill>
            <a:prstDash val="dash"/>
            <a:round/>
            <a:headEnd type="none" w="med" len="med"/>
            <a:tailEnd type="none"/>
          </a:ln>
          <a:effectLst/>
        </p:spPr>
      </p:cxnSp>
      <p:cxnSp>
        <p:nvCxnSpPr>
          <p:cNvPr id="20" name="직선 연결선 19">
            <a:extLst>
              <a:ext uri="{FF2B5EF4-FFF2-40B4-BE49-F238E27FC236}">
                <a16:creationId xmlns:a16="http://schemas.microsoft.com/office/drawing/2014/main" id="{6DB5C192-00BD-4225-ABD1-966ABEA05BC5}"/>
              </a:ext>
            </a:extLst>
          </p:cNvPr>
          <p:cNvCxnSpPr/>
          <p:nvPr/>
        </p:nvCxnSpPr>
        <p:spPr bwMode="auto">
          <a:xfrm>
            <a:off x="6412253" y="5103840"/>
            <a:ext cx="126666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직선 연결선 20">
            <a:extLst>
              <a:ext uri="{FF2B5EF4-FFF2-40B4-BE49-F238E27FC236}">
                <a16:creationId xmlns:a16="http://schemas.microsoft.com/office/drawing/2014/main" id="{7C99E270-D38C-4E42-BEB3-F6FDBD3447BB}"/>
              </a:ext>
            </a:extLst>
          </p:cNvPr>
          <p:cNvCxnSpPr/>
          <p:nvPr/>
        </p:nvCxnSpPr>
        <p:spPr bwMode="auto">
          <a:xfrm>
            <a:off x="6741100" y="3529686"/>
            <a:ext cx="126666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직선 연결선 21">
            <a:extLst>
              <a:ext uri="{FF2B5EF4-FFF2-40B4-BE49-F238E27FC236}">
                <a16:creationId xmlns:a16="http://schemas.microsoft.com/office/drawing/2014/main" id="{57A540D5-6111-4B3A-929B-10BE17161079}"/>
              </a:ext>
            </a:extLst>
          </p:cNvPr>
          <p:cNvCxnSpPr/>
          <p:nvPr/>
        </p:nvCxnSpPr>
        <p:spPr bwMode="auto">
          <a:xfrm>
            <a:off x="6350107" y="3869650"/>
            <a:ext cx="1266669"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직선 연결선 22">
            <a:extLst>
              <a:ext uri="{FF2B5EF4-FFF2-40B4-BE49-F238E27FC236}">
                <a16:creationId xmlns:a16="http://schemas.microsoft.com/office/drawing/2014/main" id="{F2180629-6C2F-45C6-BAB2-C3DEC7882DFE}"/>
              </a:ext>
            </a:extLst>
          </p:cNvPr>
          <p:cNvCxnSpPr/>
          <p:nvPr/>
        </p:nvCxnSpPr>
        <p:spPr bwMode="auto">
          <a:xfrm flipV="1">
            <a:off x="7662363" y="3862155"/>
            <a:ext cx="14055" cy="12341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직선 연결선 23">
            <a:extLst>
              <a:ext uri="{FF2B5EF4-FFF2-40B4-BE49-F238E27FC236}">
                <a16:creationId xmlns:a16="http://schemas.microsoft.com/office/drawing/2014/main" id="{5CA069E3-C581-4CF2-9C30-8C146DFB2118}"/>
              </a:ext>
            </a:extLst>
          </p:cNvPr>
          <p:cNvCxnSpPr/>
          <p:nvPr/>
        </p:nvCxnSpPr>
        <p:spPr bwMode="auto">
          <a:xfrm flipV="1">
            <a:off x="7734063" y="4804221"/>
            <a:ext cx="319186" cy="2457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직선 연결선 24">
            <a:extLst>
              <a:ext uri="{FF2B5EF4-FFF2-40B4-BE49-F238E27FC236}">
                <a16:creationId xmlns:a16="http://schemas.microsoft.com/office/drawing/2014/main" id="{65E920EE-E66C-4274-A17E-092D49660ECF}"/>
              </a:ext>
            </a:extLst>
          </p:cNvPr>
          <p:cNvCxnSpPr/>
          <p:nvPr/>
        </p:nvCxnSpPr>
        <p:spPr bwMode="auto">
          <a:xfrm flipV="1">
            <a:off x="8007769" y="3549859"/>
            <a:ext cx="14055" cy="12341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직선 연결선 25">
            <a:extLst>
              <a:ext uri="{FF2B5EF4-FFF2-40B4-BE49-F238E27FC236}">
                <a16:creationId xmlns:a16="http://schemas.microsoft.com/office/drawing/2014/main" id="{CDB6F312-341A-4B9E-A9D2-CCB981371328}"/>
              </a:ext>
            </a:extLst>
          </p:cNvPr>
          <p:cNvCxnSpPr/>
          <p:nvPr/>
        </p:nvCxnSpPr>
        <p:spPr bwMode="auto">
          <a:xfrm flipV="1">
            <a:off x="6350106" y="3862155"/>
            <a:ext cx="14055" cy="123419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직선 연결선 26">
            <a:extLst>
              <a:ext uri="{FF2B5EF4-FFF2-40B4-BE49-F238E27FC236}">
                <a16:creationId xmlns:a16="http://schemas.microsoft.com/office/drawing/2014/main" id="{62C0DA4F-228F-4370-9E06-F5EB541CD37F}"/>
              </a:ext>
            </a:extLst>
          </p:cNvPr>
          <p:cNvCxnSpPr>
            <a:cxnSpLocks/>
          </p:cNvCxnSpPr>
          <p:nvPr/>
        </p:nvCxnSpPr>
        <p:spPr bwMode="auto">
          <a:xfrm flipV="1">
            <a:off x="7702353" y="3619500"/>
            <a:ext cx="298647" cy="23934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직선 연결선 27">
            <a:extLst>
              <a:ext uri="{FF2B5EF4-FFF2-40B4-BE49-F238E27FC236}">
                <a16:creationId xmlns:a16="http://schemas.microsoft.com/office/drawing/2014/main" id="{EC35AE50-D52A-418B-903A-69D40792C819}"/>
              </a:ext>
            </a:extLst>
          </p:cNvPr>
          <p:cNvCxnSpPr/>
          <p:nvPr/>
        </p:nvCxnSpPr>
        <p:spPr bwMode="auto">
          <a:xfrm flipV="1">
            <a:off x="6377563" y="3578352"/>
            <a:ext cx="319186" cy="245703"/>
          </a:xfrm>
          <a:prstGeom prst="line">
            <a:avLst/>
          </a:prstGeom>
          <a:solidFill>
            <a:schemeClr val="accent1"/>
          </a:solidFill>
          <a:ln w="9525" cap="flat" cmpd="sng" algn="ctr">
            <a:solidFill>
              <a:schemeClr val="tx1"/>
            </a:solidFill>
            <a:prstDash val="solid"/>
            <a:round/>
            <a:headEnd type="none" w="med" len="med"/>
            <a:tailEnd type="none" w="med" len="med"/>
          </a:ln>
          <a:effectLst/>
        </p:spPr>
      </p:cxnSp>
      <p:graphicFrame>
        <p:nvGraphicFramePr>
          <p:cNvPr id="34" name="개체 33">
            <a:extLst>
              <a:ext uri="{FF2B5EF4-FFF2-40B4-BE49-F238E27FC236}">
                <a16:creationId xmlns:a16="http://schemas.microsoft.com/office/drawing/2014/main" id="{B0D2B8DC-9C21-42AE-B21E-B86F1308AA7D}"/>
              </a:ext>
            </a:extLst>
          </p:cNvPr>
          <p:cNvGraphicFramePr>
            <a:graphicFrameLocks noChangeAspect="1"/>
          </p:cNvGraphicFramePr>
          <p:nvPr>
            <p:extLst>
              <p:ext uri="{D42A27DB-BD31-4B8C-83A1-F6EECF244321}">
                <p14:modId xmlns:p14="http://schemas.microsoft.com/office/powerpoint/2010/main" val="324584056"/>
              </p:ext>
            </p:extLst>
          </p:nvPr>
        </p:nvGraphicFramePr>
        <p:xfrm>
          <a:off x="7223125" y="5205413"/>
          <a:ext cx="754063" cy="434975"/>
        </p:xfrm>
        <a:graphic>
          <a:graphicData uri="http://schemas.openxmlformats.org/presentationml/2006/ole">
            <mc:AlternateContent xmlns:mc="http://schemas.openxmlformats.org/markup-compatibility/2006">
              <mc:Choice xmlns:v="urn:schemas-microsoft-com:vml" Requires="v">
                <p:oleObj spid="_x0000_s158724" name="Formula" r:id="rId8" imgW="341640" imgH="195840" progId="Equation.Ribbit">
                  <p:embed/>
                </p:oleObj>
              </mc:Choice>
              <mc:Fallback>
                <p:oleObj name="Formula" r:id="rId8" imgW="341640" imgH="195840" progId="Equation.Ribbit">
                  <p:embed/>
                  <p:pic>
                    <p:nvPicPr>
                      <p:cNvPr id="10" name="개체 9">
                        <a:extLst>
                          <a:ext uri="{FF2B5EF4-FFF2-40B4-BE49-F238E27FC236}">
                            <a16:creationId xmlns:a16="http://schemas.microsoft.com/office/drawing/2014/main" id="{EB9FEE87-606F-4049-91D3-B074683F0426}"/>
                          </a:ext>
                        </a:extLst>
                      </p:cNvPr>
                      <p:cNvPicPr/>
                      <p:nvPr/>
                    </p:nvPicPr>
                    <p:blipFill>
                      <a:blip r:embed="rId9"/>
                      <a:stretch>
                        <a:fillRect/>
                      </a:stretch>
                    </p:blipFill>
                    <p:spPr>
                      <a:xfrm>
                        <a:off x="7223125" y="5205413"/>
                        <a:ext cx="754063" cy="434975"/>
                      </a:xfrm>
                      <a:prstGeom prst="rect">
                        <a:avLst/>
                      </a:prstGeom>
                    </p:spPr>
                  </p:pic>
                </p:oleObj>
              </mc:Fallback>
            </mc:AlternateContent>
          </a:graphicData>
        </a:graphic>
      </p:graphicFrame>
      <p:cxnSp>
        <p:nvCxnSpPr>
          <p:cNvPr id="32" name="직선 화살표 연결선 31">
            <a:extLst>
              <a:ext uri="{FF2B5EF4-FFF2-40B4-BE49-F238E27FC236}">
                <a16:creationId xmlns:a16="http://schemas.microsoft.com/office/drawing/2014/main" id="{16C5DE2B-1543-4DF9-99CD-8EA51E5EE952}"/>
              </a:ext>
            </a:extLst>
          </p:cNvPr>
          <p:cNvCxnSpPr/>
          <p:nvPr/>
        </p:nvCxnSpPr>
        <p:spPr bwMode="auto">
          <a:xfrm flipH="1" flipV="1">
            <a:off x="5362161" y="2535004"/>
            <a:ext cx="1495839" cy="15035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직선 화살표 연결선 36">
            <a:extLst>
              <a:ext uri="{FF2B5EF4-FFF2-40B4-BE49-F238E27FC236}">
                <a16:creationId xmlns:a16="http://schemas.microsoft.com/office/drawing/2014/main" id="{88290EAA-1B60-4FEF-9147-2A0071EF6312}"/>
              </a:ext>
            </a:extLst>
          </p:cNvPr>
          <p:cNvCxnSpPr>
            <a:cxnSpLocks/>
            <a:endCxn id="7172" idx="3"/>
          </p:cNvCxnSpPr>
          <p:nvPr/>
        </p:nvCxnSpPr>
        <p:spPr bwMode="auto">
          <a:xfrm flipH="1" flipV="1">
            <a:off x="5341959" y="3706089"/>
            <a:ext cx="1926834" cy="56975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직선 화살표 연결선 38">
            <a:extLst>
              <a:ext uri="{FF2B5EF4-FFF2-40B4-BE49-F238E27FC236}">
                <a16:creationId xmlns:a16="http://schemas.microsoft.com/office/drawing/2014/main" id="{9338AB88-3440-4FB3-9E17-379311E89FFA}"/>
              </a:ext>
            </a:extLst>
          </p:cNvPr>
          <p:cNvCxnSpPr>
            <a:cxnSpLocks/>
          </p:cNvCxnSpPr>
          <p:nvPr/>
        </p:nvCxnSpPr>
        <p:spPr bwMode="auto">
          <a:xfrm flipH="1">
            <a:off x="5362161" y="4428242"/>
            <a:ext cx="2059032" cy="3832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2" name="직선 화살표 연결선 41">
            <a:extLst>
              <a:ext uri="{FF2B5EF4-FFF2-40B4-BE49-F238E27FC236}">
                <a16:creationId xmlns:a16="http://schemas.microsoft.com/office/drawing/2014/main" id="{06050B0B-BED4-456A-B8F3-0C4BD70037FB}"/>
              </a:ext>
            </a:extLst>
          </p:cNvPr>
          <p:cNvCxnSpPr>
            <a:cxnSpLocks/>
          </p:cNvCxnSpPr>
          <p:nvPr/>
        </p:nvCxnSpPr>
        <p:spPr bwMode="auto">
          <a:xfrm flipH="1">
            <a:off x="4135860" y="4327753"/>
            <a:ext cx="2384428" cy="12449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4" name="직선 화살표 연결선 43">
            <a:extLst>
              <a:ext uri="{FF2B5EF4-FFF2-40B4-BE49-F238E27FC236}">
                <a16:creationId xmlns:a16="http://schemas.microsoft.com/office/drawing/2014/main" id="{5DB6BC9C-B896-4671-89C3-DDF39CA05EA8}"/>
              </a:ext>
            </a:extLst>
          </p:cNvPr>
          <p:cNvCxnSpPr>
            <a:cxnSpLocks/>
          </p:cNvCxnSpPr>
          <p:nvPr/>
        </p:nvCxnSpPr>
        <p:spPr bwMode="auto">
          <a:xfrm flipH="1" flipV="1">
            <a:off x="4038600" y="2874967"/>
            <a:ext cx="3391671" cy="122051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직선 화살표 연결선 45">
            <a:extLst>
              <a:ext uri="{FF2B5EF4-FFF2-40B4-BE49-F238E27FC236}">
                <a16:creationId xmlns:a16="http://schemas.microsoft.com/office/drawing/2014/main" id="{E9EB2B90-F4B4-445E-904E-A4DE5ABD10F4}"/>
              </a:ext>
            </a:extLst>
          </p:cNvPr>
          <p:cNvCxnSpPr>
            <a:cxnSpLocks/>
          </p:cNvCxnSpPr>
          <p:nvPr/>
        </p:nvCxnSpPr>
        <p:spPr bwMode="auto">
          <a:xfrm flipV="1">
            <a:off x="7456206" y="2694608"/>
            <a:ext cx="193587" cy="1021083"/>
          </a:xfrm>
          <a:prstGeom prst="straightConnector1">
            <a:avLst/>
          </a:prstGeom>
          <a:solidFill>
            <a:schemeClr val="accent1"/>
          </a:solidFill>
          <a:ln w="9525" cap="flat" cmpd="sng" algn="ctr">
            <a:solidFill>
              <a:schemeClr val="tx1"/>
            </a:solidFill>
            <a:prstDash val="dash"/>
            <a:round/>
            <a:headEnd type="none" w="med" len="med"/>
            <a:tailEnd type="triangle"/>
          </a:ln>
          <a:effectLst/>
        </p:spPr>
      </p:cxnSp>
    </p:spTree>
    <p:extLst>
      <p:ext uri="{BB962C8B-B14F-4D97-AF65-F5344CB8AC3E}">
        <p14:creationId xmlns:p14="http://schemas.microsoft.com/office/powerpoint/2010/main" val="79608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031" y="914400"/>
            <a:ext cx="831369" cy="1164280"/>
          </a:xfrm>
          <a:prstGeom prst="rect">
            <a:avLst/>
          </a:prstGeom>
        </p:spPr>
      </p:pic>
      <p:sp>
        <p:nvSpPr>
          <p:cNvPr id="2" name="제목 1"/>
          <p:cNvSpPr>
            <a:spLocks noGrp="1"/>
          </p:cNvSpPr>
          <p:nvPr>
            <p:ph type="title"/>
          </p:nvPr>
        </p:nvSpPr>
        <p:spPr/>
        <p:txBody>
          <a:bodyPr/>
          <a:lstStyle/>
          <a:p>
            <a:r>
              <a:rPr lang="en-US" dirty="0"/>
              <a:t>High-Dimensional Data</a:t>
            </a:r>
          </a:p>
        </p:txBody>
      </p:sp>
      <p:sp>
        <p:nvSpPr>
          <p:cNvPr id="4" name="슬라이드 번호 개체 틀 3"/>
          <p:cNvSpPr>
            <a:spLocks noGrp="1"/>
          </p:cNvSpPr>
          <p:nvPr>
            <p:ph type="sldNum" sz="quarter" idx="10"/>
          </p:nvPr>
        </p:nvSpPr>
        <p:spPr/>
        <p:txBody>
          <a:bodyPr/>
          <a:lstStyle/>
          <a:p>
            <a:pPr>
              <a:defRPr/>
            </a:pPr>
            <a:fld id="{B588FE46-BA7F-4104-91FE-E38DF1A09F1E}" type="slidenum">
              <a:rPr lang="en-US" altLang="ko-KR" smtClean="0"/>
              <a:pPr>
                <a:defRPr/>
              </a:pPr>
              <a:t>9</a:t>
            </a:fld>
            <a:endParaRPr lang="en-US" altLang="ko-KR" dirty="0"/>
          </a:p>
        </p:txBody>
      </p:sp>
      <p:grpSp>
        <p:nvGrpSpPr>
          <p:cNvPr id="13" name="그룹 12"/>
          <p:cNvGrpSpPr/>
          <p:nvPr/>
        </p:nvGrpSpPr>
        <p:grpSpPr>
          <a:xfrm>
            <a:off x="838200" y="3572022"/>
            <a:ext cx="2699059" cy="1219200"/>
            <a:chOff x="533400" y="1371600"/>
            <a:chExt cx="2413533" cy="2286000"/>
          </a:xfrm>
        </p:grpSpPr>
        <p:sp>
          <p:nvSpPr>
            <p:cNvPr id="5" name="직사각형 4"/>
            <p:cNvSpPr/>
            <p:nvPr/>
          </p:nvSpPr>
          <p:spPr bwMode="auto">
            <a:xfrm>
              <a:off x="533400" y="1371600"/>
              <a:ext cx="1514623" cy="2286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8" charset="0"/>
                </a:rPr>
                <a:t>Age</a:t>
              </a:r>
            </a:p>
            <a:p>
              <a:pPr marL="0" marR="0" indent="0" algn="l" defTabSz="914400" rtl="0" eaLnBrk="0" fontAlgn="base" latinLnBrk="0" hangingPunct="0">
                <a:lnSpc>
                  <a:spcPct val="100000"/>
                </a:lnSpc>
                <a:spcBef>
                  <a:spcPct val="0"/>
                </a:spcBef>
                <a:spcAft>
                  <a:spcPct val="0"/>
                </a:spcAft>
                <a:buClrTx/>
                <a:buSzTx/>
                <a:buFontTx/>
                <a:buNone/>
                <a:tabLst/>
              </a:pPr>
              <a:r>
                <a:rPr lang="en-US" dirty="0"/>
                <a:t>Gender</a:t>
              </a:r>
            </a:p>
            <a:p>
              <a:pPr marL="0" marR="0" indent="0" algn="l" defTabSz="914400" rtl="0" eaLnBrk="0" fontAlgn="base" latinLnBrk="0" hangingPunct="0">
                <a:lnSpc>
                  <a:spcPct val="100000"/>
                </a:lnSpc>
                <a:spcBef>
                  <a:spcPct val="0"/>
                </a:spcBef>
                <a:spcAft>
                  <a:spcPct val="0"/>
                </a:spcAft>
                <a:buClrTx/>
                <a:buSzTx/>
                <a:buFontTx/>
                <a:buNone/>
                <a:tabLst/>
              </a:pPr>
              <a:r>
                <a:rPr lang="en-US"/>
                <a:t>Heart rate</a:t>
              </a:r>
              <a:endParaRPr lang="en-US" dirty="0"/>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8" charset="0"/>
              </a:endParaRPr>
            </a:p>
          </p:txBody>
        </p:sp>
        <p:sp>
          <p:nvSpPr>
            <p:cNvPr id="6" name="직사각형 5"/>
            <p:cNvSpPr/>
            <p:nvPr/>
          </p:nvSpPr>
          <p:spPr bwMode="auto">
            <a:xfrm>
              <a:off x="2048024" y="1371600"/>
              <a:ext cx="898909" cy="2286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8" charset="0"/>
                </a:rPr>
                <a:t>40</a:t>
              </a:r>
            </a:p>
            <a:p>
              <a:pPr marL="0" marR="0" indent="0" algn="r" defTabSz="914400" rtl="0" eaLnBrk="0" fontAlgn="base" latinLnBrk="0" hangingPunct="0">
                <a:lnSpc>
                  <a:spcPct val="100000"/>
                </a:lnSpc>
                <a:spcBef>
                  <a:spcPct val="0"/>
                </a:spcBef>
                <a:spcAft>
                  <a:spcPct val="0"/>
                </a:spcAft>
                <a:buClrTx/>
                <a:buSzTx/>
                <a:buFontTx/>
                <a:buNone/>
                <a:tabLst/>
              </a:pPr>
              <a:r>
                <a:rPr lang="en-US" dirty="0"/>
                <a:t>1 </a:t>
              </a:r>
            </a:p>
            <a:p>
              <a:pPr marL="0" marR="0" indent="0" algn="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pitchFamily="8" charset="0"/>
                </a:rPr>
                <a:t>100</a:t>
              </a:r>
            </a:p>
          </p:txBody>
        </p:sp>
      </p:grpSp>
      <p:grpSp>
        <p:nvGrpSpPr>
          <p:cNvPr id="35" name="그룹 34"/>
          <p:cNvGrpSpPr/>
          <p:nvPr/>
        </p:nvGrpSpPr>
        <p:grpSpPr>
          <a:xfrm>
            <a:off x="4394093" y="2986445"/>
            <a:ext cx="3759307" cy="3261955"/>
            <a:chOff x="5003693" y="1924110"/>
            <a:chExt cx="3759307" cy="3261955"/>
          </a:xfrm>
        </p:grpSpPr>
        <p:cxnSp>
          <p:nvCxnSpPr>
            <p:cNvPr id="8" name="직선 화살표 연결선 7"/>
            <p:cNvCxnSpPr/>
            <p:nvPr/>
          </p:nvCxnSpPr>
          <p:spPr bwMode="auto">
            <a:xfrm>
              <a:off x="6477000" y="3733800"/>
              <a:ext cx="20574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직선 화살표 연결선 9"/>
            <p:cNvCxnSpPr/>
            <p:nvPr/>
          </p:nvCxnSpPr>
          <p:spPr bwMode="auto">
            <a:xfrm flipH="1">
              <a:off x="5410200" y="3733800"/>
              <a:ext cx="1066800" cy="990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직선 화살표 연결선 11"/>
            <p:cNvCxnSpPr/>
            <p:nvPr/>
          </p:nvCxnSpPr>
          <p:spPr bwMode="auto">
            <a:xfrm flipV="1">
              <a:off x="6477000" y="2133600"/>
              <a:ext cx="0" cy="1600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p:cNvSpPr txBox="1"/>
            <p:nvPr/>
          </p:nvSpPr>
          <p:spPr>
            <a:xfrm>
              <a:off x="8065373" y="3733800"/>
              <a:ext cx="697627" cy="461665"/>
            </a:xfrm>
            <a:prstGeom prst="rect">
              <a:avLst/>
            </a:prstGeom>
            <a:noFill/>
          </p:spPr>
          <p:txBody>
            <a:bodyPr wrap="none" rtlCol="0">
              <a:spAutoFit/>
            </a:bodyPr>
            <a:lstStyle/>
            <a:p>
              <a:r>
                <a:rPr lang="en-US" dirty="0"/>
                <a:t>Age</a:t>
              </a:r>
            </a:p>
          </p:txBody>
        </p:sp>
        <p:sp>
          <p:nvSpPr>
            <p:cNvPr id="15" name="TextBox 14"/>
            <p:cNvSpPr txBox="1"/>
            <p:nvPr/>
          </p:nvSpPr>
          <p:spPr>
            <a:xfrm>
              <a:off x="5257800" y="4724400"/>
              <a:ext cx="1155492" cy="461665"/>
            </a:xfrm>
            <a:prstGeom prst="rect">
              <a:avLst/>
            </a:prstGeom>
            <a:noFill/>
          </p:spPr>
          <p:txBody>
            <a:bodyPr wrap="square" rtlCol="0">
              <a:spAutoFit/>
            </a:bodyPr>
            <a:lstStyle/>
            <a:p>
              <a:r>
                <a:rPr lang="en-US" dirty="0"/>
                <a:t>Gender</a:t>
              </a:r>
            </a:p>
          </p:txBody>
        </p:sp>
        <p:sp>
          <p:nvSpPr>
            <p:cNvPr id="16" name="TextBox 15"/>
            <p:cNvSpPr txBox="1"/>
            <p:nvPr/>
          </p:nvSpPr>
          <p:spPr>
            <a:xfrm>
              <a:off x="5003693" y="1924110"/>
              <a:ext cx="1498392" cy="461665"/>
            </a:xfrm>
            <a:prstGeom prst="rect">
              <a:avLst/>
            </a:prstGeom>
            <a:noFill/>
          </p:spPr>
          <p:txBody>
            <a:bodyPr wrap="square" rtlCol="0">
              <a:spAutoFit/>
            </a:bodyPr>
            <a:lstStyle/>
            <a:p>
              <a:r>
                <a:rPr lang="en-US" dirty="0"/>
                <a:t>Heart rate</a:t>
              </a:r>
            </a:p>
          </p:txBody>
        </p:sp>
        <p:sp>
          <p:nvSpPr>
            <p:cNvPr id="17" name="TextBox 16"/>
            <p:cNvSpPr txBox="1"/>
            <p:nvPr/>
          </p:nvSpPr>
          <p:spPr>
            <a:xfrm>
              <a:off x="7696200" y="3429000"/>
              <a:ext cx="609600" cy="400110"/>
            </a:xfrm>
            <a:prstGeom prst="rect">
              <a:avLst/>
            </a:prstGeom>
            <a:noFill/>
          </p:spPr>
          <p:txBody>
            <a:bodyPr wrap="square" rtlCol="0">
              <a:spAutoFit/>
            </a:bodyPr>
            <a:lstStyle/>
            <a:p>
              <a:r>
                <a:rPr lang="en-US" sz="2000" dirty="0"/>
                <a:t>40</a:t>
              </a:r>
            </a:p>
          </p:txBody>
        </p:sp>
        <p:sp>
          <p:nvSpPr>
            <p:cNvPr id="18" name="TextBox 17"/>
            <p:cNvSpPr txBox="1"/>
            <p:nvPr/>
          </p:nvSpPr>
          <p:spPr>
            <a:xfrm>
              <a:off x="5867400" y="3790890"/>
              <a:ext cx="609600" cy="400110"/>
            </a:xfrm>
            <a:prstGeom prst="rect">
              <a:avLst/>
            </a:prstGeom>
            <a:noFill/>
          </p:spPr>
          <p:txBody>
            <a:bodyPr wrap="square" rtlCol="0">
              <a:spAutoFit/>
            </a:bodyPr>
            <a:lstStyle/>
            <a:p>
              <a:r>
                <a:rPr lang="en-US" sz="2000" dirty="0"/>
                <a:t>1</a:t>
              </a:r>
            </a:p>
          </p:txBody>
        </p:sp>
        <p:sp>
          <p:nvSpPr>
            <p:cNvPr id="19" name="TextBox 18"/>
            <p:cNvSpPr txBox="1"/>
            <p:nvPr/>
          </p:nvSpPr>
          <p:spPr>
            <a:xfrm>
              <a:off x="6400800" y="2133600"/>
              <a:ext cx="609600" cy="400110"/>
            </a:xfrm>
            <a:prstGeom prst="rect">
              <a:avLst/>
            </a:prstGeom>
            <a:noFill/>
          </p:spPr>
          <p:txBody>
            <a:bodyPr wrap="square" rtlCol="0">
              <a:spAutoFit/>
            </a:bodyPr>
            <a:lstStyle/>
            <a:p>
              <a:r>
                <a:rPr lang="en-US" sz="2000" dirty="0"/>
                <a:t>100</a:t>
              </a:r>
            </a:p>
          </p:txBody>
        </p:sp>
        <p:cxnSp>
          <p:nvCxnSpPr>
            <p:cNvPr id="21" name="직선 연결선 20"/>
            <p:cNvCxnSpPr/>
            <p:nvPr/>
          </p:nvCxnSpPr>
          <p:spPr bwMode="auto">
            <a:xfrm>
              <a:off x="6158146" y="4053590"/>
              <a:ext cx="1266669"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2" name="직선 연결선 21"/>
            <p:cNvCxnSpPr/>
            <p:nvPr/>
          </p:nvCxnSpPr>
          <p:spPr bwMode="auto">
            <a:xfrm>
              <a:off x="6486993" y="2479436"/>
              <a:ext cx="1266669"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3" name="직선 연결선 22"/>
            <p:cNvCxnSpPr/>
            <p:nvPr/>
          </p:nvCxnSpPr>
          <p:spPr bwMode="auto">
            <a:xfrm>
              <a:off x="6096000" y="2819400"/>
              <a:ext cx="1266669" cy="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4" name="직선 연결선 23"/>
            <p:cNvCxnSpPr/>
            <p:nvPr/>
          </p:nvCxnSpPr>
          <p:spPr bwMode="auto">
            <a:xfrm flipV="1">
              <a:off x="7453545" y="2819400"/>
              <a:ext cx="14055" cy="123419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7" name="직선 연결선 26"/>
            <p:cNvCxnSpPr/>
            <p:nvPr/>
          </p:nvCxnSpPr>
          <p:spPr bwMode="auto">
            <a:xfrm flipV="1">
              <a:off x="7479956" y="3753971"/>
              <a:ext cx="319186" cy="24570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8" name="직선 연결선 27"/>
            <p:cNvCxnSpPr/>
            <p:nvPr/>
          </p:nvCxnSpPr>
          <p:spPr bwMode="auto">
            <a:xfrm flipV="1">
              <a:off x="7753662" y="2499609"/>
              <a:ext cx="14055" cy="123419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29" name="직선 연결선 28"/>
            <p:cNvCxnSpPr/>
            <p:nvPr/>
          </p:nvCxnSpPr>
          <p:spPr bwMode="auto">
            <a:xfrm flipV="1">
              <a:off x="6095999" y="2811905"/>
              <a:ext cx="14055" cy="1234190"/>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2" name="직선 연결선 31"/>
            <p:cNvCxnSpPr/>
            <p:nvPr/>
          </p:nvCxnSpPr>
          <p:spPr bwMode="auto">
            <a:xfrm flipV="1">
              <a:off x="7467600" y="2497497"/>
              <a:ext cx="319186" cy="245703"/>
            </a:xfrm>
            <a:prstGeom prst="line">
              <a:avLst/>
            </a:prstGeom>
            <a:solidFill>
              <a:schemeClr val="accent1"/>
            </a:solidFill>
            <a:ln w="9525" cap="flat" cmpd="sng" algn="ctr">
              <a:solidFill>
                <a:schemeClr val="tx1"/>
              </a:solidFill>
              <a:prstDash val="dash"/>
              <a:round/>
              <a:headEnd type="none" w="med" len="med"/>
              <a:tailEnd type="none" w="med" len="med"/>
            </a:ln>
            <a:effectLst/>
          </p:spPr>
        </p:cxnSp>
        <p:cxnSp>
          <p:nvCxnSpPr>
            <p:cNvPr id="33" name="직선 연결선 32"/>
            <p:cNvCxnSpPr/>
            <p:nvPr/>
          </p:nvCxnSpPr>
          <p:spPr bwMode="auto">
            <a:xfrm flipV="1">
              <a:off x="6172200" y="2497497"/>
              <a:ext cx="319186" cy="245703"/>
            </a:xfrm>
            <a:prstGeom prst="line">
              <a:avLst/>
            </a:prstGeom>
            <a:solidFill>
              <a:schemeClr val="accent1"/>
            </a:solidFill>
            <a:ln w="9525" cap="flat" cmpd="sng" algn="ctr">
              <a:solidFill>
                <a:schemeClr val="tx1"/>
              </a:solidFill>
              <a:prstDash val="dash"/>
              <a:round/>
              <a:headEnd type="none" w="med" len="med"/>
              <a:tailEnd type="none" w="med" len="med"/>
            </a:ln>
            <a:effectLst/>
          </p:spPr>
        </p:cxnSp>
        <p:sp>
          <p:nvSpPr>
            <p:cNvPr id="34" name="타원 33"/>
            <p:cNvSpPr/>
            <p:nvPr/>
          </p:nvSpPr>
          <p:spPr bwMode="auto">
            <a:xfrm>
              <a:off x="7347679" y="2743200"/>
              <a:ext cx="222354" cy="194872"/>
            </a:xfrm>
            <a:prstGeom prst="ellipse">
              <a:avLst/>
            </a:prstGeom>
            <a:solidFill>
              <a:srgbClr val="523BFB"/>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8" charset="0"/>
              </a:endParaRPr>
            </a:p>
          </p:txBody>
        </p:sp>
      </p:grpSp>
      <p:grpSp>
        <p:nvGrpSpPr>
          <p:cNvPr id="9" name="그룹 8"/>
          <p:cNvGrpSpPr/>
          <p:nvPr/>
        </p:nvGrpSpPr>
        <p:grpSpPr>
          <a:xfrm>
            <a:off x="1143000" y="1219200"/>
            <a:ext cx="5020926" cy="1394958"/>
            <a:chOff x="838200" y="1580494"/>
            <a:chExt cx="5020926" cy="1394958"/>
          </a:xfrm>
        </p:grpSpPr>
        <p:sp>
          <p:nvSpPr>
            <p:cNvPr id="3" name="TextBox 2"/>
            <p:cNvSpPr txBox="1"/>
            <p:nvPr/>
          </p:nvSpPr>
          <p:spPr>
            <a:xfrm>
              <a:off x="838200" y="1580494"/>
              <a:ext cx="5020926" cy="1384995"/>
            </a:xfrm>
            <a:prstGeom prst="rect">
              <a:avLst/>
            </a:prstGeom>
            <a:noFill/>
          </p:spPr>
          <p:txBody>
            <a:bodyPr wrap="none" rtlCol="0">
              <a:spAutoFit/>
            </a:bodyPr>
            <a:lstStyle/>
            <a:p>
              <a:r>
                <a:rPr lang="en-US" sz="2800" dirty="0"/>
                <a:t>Age: 		     {1, 2, 3, 4, …}</a:t>
              </a:r>
            </a:p>
            <a:p>
              <a:r>
                <a:rPr lang="en-US" sz="2800" dirty="0"/>
                <a:t>Gender:	0 (Male), 1 (Female)</a:t>
              </a:r>
            </a:p>
            <a:p>
              <a:r>
                <a:rPr lang="en-US" sz="2800" dirty="0"/>
                <a:t>Heart Rate:	</a:t>
              </a:r>
            </a:p>
          </p:txBody>
        </p:sp>
        <p:graphicFrame>
          <p:nvGraphicFramePr>
            <p:cNvPr id="7" name="개체 6"/>
            <p:cNvGraphicFramePr>
              <a:graphicFrameLocks noChangeAspect="1"/>
            </p:cNvGraphicFramePr>
            <p:nvPr/>
          </p:nvGraphicFramePr>
          <p:xfrm>
            <a:off x="2696608" y="1671469"/>
            <a:ext cx="384514" cy="477260"/>
          </p:xfrm>
          <a:graphic>
            <a:graphicData uri="http://schemas.openxmlformats.org/presentationml/2006/ole">
              <mc:AlternateContent xmlns:mc="http://schemas.openxmlformats.org/markup-compatibility/2006">
                <mc:Choice xmlns:v="urn:schemas-microsoft-com:vml" Requires="v">
                  <p:oleObj spid="_x0000_s153629" name="Formula" r:id="rId4" imgW="117000" imgH="158760" progId="Equation.Ribbit">
                    <p:embed/>
                  </p:oleObj>
                </mc:Choice>
                <mc:Fallback>
                  <p:oleObj name="Formula" r:id="rId4" imgW="117000" imgH="158760" progId="Equation.Ribbit">
                    <p:embed/>
                    <p:pic>
                      <p:nvPicPr>
                        <p:cNvPr id="7" name="개체 6"/>
                        <p:cNvPicPr>
                          <a:picLocks noChangeAspect="1" noChangeArrowheads="1"/>
                        </p:cNvPicPr>
                        <p:nvPr/>
                      </p:nvPicPr>
                      <p:blipFill>
                        <a:blip r:embed="rId5"/>
                        <a:srcRect/>
                        <a:stretch>
                          <a:fillRect/>
                        </a:stretch>
                      </p:blipFill>
                      <p:spPr bwMode="auto">
                        <a:xfrm>
                          <a:off x="2696608" y="1671469"/>
                          <a:ext cx="384514" cy="477260"/>
                        </a:xfrm>
                        <a:prstGeom prst="rect">
                          <a:avLst/>
                        </a:prstGeom>
                        <a:noFill/>
                        <a:ln>
                          <a:noFill/>
                        </a:ln>
                      </p:spPr>
                    </p:pic>
                  </p:oleObj>
                </mc:Fallback>
              </mc:AlternateContent>
            </a:graphicData>
          </a:graphic>
        </p:graphicFrame>
        <p:graphicFrame>
          <p:nvGraphicFramePr>
            <p:cNvPr id="31" name="개체 30"/>
            <p:cNvGraphicFramePr>
              <a:graphicFrameLocks noChangeAspect="1"/>
            </p:cNvGraphicFramePr>
            <p:nvPr/>
          </p:nvGraphicFramePr>
          <p:xfrm>
            <a:off x="2696609" y="2514986"/>
            <a:ext cx="384513" cy="460466"/>
          </p:xfrm>
          <a:graphic>
            <a:graphicData uri="http://schemas.openxmlformats.org/presentationml/2006/ole">
              <mc:AlternateContent xmlns:mc="http://schemas.openxmlformats.org/markup-compatibility/2006">
                <mc:Choice xmlns:v="urn:schemas-microsoft-com:vml" Requires="v">
                  <p:oleObj spid="_x0000_s153630" name="Formula" r:id="rId6" imgW="118440" imgH="155160" progId="Equation.Ribbit">
                    <p:embed/>
                  </p:oleObj>
                </mc:Choice>
                <mc:Fallback>
                  <p:oleObj name="Formula" r:id="rId6" imgW="118440" imgH="155160" progId="Equation.Ribbit">
                    <p:embed/>
                    <p:pic>
                      <p:nvPicPr>
                        <p:cNvPr id="31" name="개체 30"/>
                        <p:cNvPicPr>
                          <a:picLocks noChangeAspect="1" noChangeArrowheads="1"/>
                        </p:cNvPicPr>
                        <p:nvPr/>
                      </p:nvPicPr>
                      <p:blipFill>
                        <a:blip r:embed="rId7"/>
                        <a:srcRect/>
                        <a:stretch>
                          <a:fillRect/>
                        </a:stretch>
                      </p:blipFill>
                      <p:spPr bwMode="auto">
                        <a:xfrm>
                          <a:off x="2696609" y="2514986"/>
                          <a:ext cx="384513" cy="460466"/>
                        </a:xfrm>
                        <a:prstGeom prst="rect">
                          <a:avLst/>
                        </a:prstGeom>
                        <a:noFill/>
                        <a:ln>
                          <a:noFill/>
                        </a:ln>
                      </p:spPr>
                    </p:pic>
                  </p:oleObj>
                </mc:Fallback>
              </mc:AlternateContent>
            </a:graphicData>
          </a:graphic>
        </p:graphicFrame>
      </p:grpSp>
      <p:graphicFrame>
        <p:nvGraphicFramePr>
          <p:cNvPr id="36" name="개체 35"/>
          <p:cNvGraphicFramePr>
            <a:graphicFrameLocks noChangeAspect="1"/>
          </p:cNvGraphicFramePr>
          <p:nvPr/>
        </p:nvGraphicFramePr>
        <p:xfrm>
          <a:off x="7358708" y="2960688"/>
          <a:ext cx="491480" cy="482957"/>
        </p:xfrm>
        <a:graphic>
          <a:graphicData uri="http://schemas.openxmlformats.org/presentationml/2006/ole">
            <mc:AlternateContent xmlns:mc="http://schemas.openxmlformats.org/markup-compatibility/2006">
              <mc:Choice xmlns:v="urn:schemas-microsoft-com:vml" Requires="v">
                <p:oleObj spid="_x0000_s153631" name="Formula" r:id="rId8" imgW="170280" imgH="181800" progId="Equation.Ribbit">
                  <p:embed/>
                </p:oleObj>
              </mc:Choice>
              <mc:Fallback>
                <p:oleObj name="Formula" r:id="rId8" imgW="170280" imgH="181800" progId="Equation.Ribbit">
                  <p:embed/>
                  <p:pic>
                    <p:nvPicPr>
                      <p:cNvPr id="36" name="개체 35"/>
                      <p:cNvPicPr>
                        <a:picLocks noChangeAspect="1" noChangeArrowheads="1"/>
                      </p:cNvPicPr>
                      <p:nvPr/>
                    </p:nvPicPr>
                    <p:blipFill>
                      <a:blip r:embed="rId9"/>
                      <a:srcRect/>
                      <a:stretch>
                        <a:fillRect/>
                      </a:stretch>
                    </p:blipFill>
                    <p:spPr bwMode="auto">
                      <a:xfrm>
                        <a:off x="7358708" y="2960688"/>
                        <a:ext cx="491480" cy="482957"/>
                      </a:xfrm>
                      <a:prstGeom prst="rect">
                        <a:avLst/>
                      </a:prstGeom>
                      <a:noFill/>
                      <a:ln>
                        <a:noFill/>
                      </a:ln>
                    </p:spPr>
                  </p:pic>
                </p:oleObj>
              </mc:Fallback>
            </mc:AlternateContent>
          </a:graphicData>
        </a:graphic>
      </p:graphicFrame>
      <p:sp>
        <p:nvSpPr>
          <p:cNvPr id="11" name="자유형 10"/>
          <p:cNvSpPr/>
          <p:nvPr/>
        </p:nvSpPr>
        <p:spPr bwMode="auto">
          <a:xfrm>
            <a:off x="3672590" y="4047344"/>
            <a:ext cx="2956810" cy="611382"/>
          </a:xfrm>
          <a:custGeom>
            <a:avLst/>
            <a:gdLst>
              <a:gd name="connsiteX0" fmla="*/ 0 w 2608289"/>
              <a:gd name="connsiteY0" fmla="*/ 479686 h 914594"/>
              <a:gd name="connsiteX1" fmla="*/ 914400 w 2608289"/>
              <a:gd name="connsiteY1" fmla="*/ 899410 h 914594"/>
              <a:gd name="connsiteX2" fmla="*/ 2608289 w 2608289"/>
              <a:gd name="connsiteY2" fmla="*/ 0 h 914594"/>
            </a:gdLst>
            <a:ahLst/>
            <a:cxnLst>
              <a:cxn ang="0">
                <a:pos x="connsiteX0" y="connsiteY0"/>
              </a:cxn>
              <a:cxn ang="0">
                <a:pos x="connsiteX1" y="connsiteY1"/>
              </a:cxn>
              <a:cxn ang="0">
                <a:pos x="connsiteX2" y="connsiteY2"/>
              </a:cxn>
            </a:cxnLst>
            <a:rect l="l" t="t" r="r" b="b"/>
            <a:pathLst>
              <a:path w="2608289" h="914594">
                <a:moveTo>
                  <a:pt x="0" y="479686"/>
                </a:moveTo>
                <a:cubicBezTo>
                  <a:pt x="239842" y="729522"/>
                  <a:pt x="479685" y="979358"/>
                  <a:pt x="914400" y="899410"/>
                </a:cubicBezTo>
                <a:cubicBezTo>
                  <a:pt x="1349115" y="819462"/>
                  <a:pt x="1978702" y="409731"/>
                  <a:pt x="2608289" y="0"/>
                </a:cubicBezTo>
              </a:path>
            </a:pathLst>
          </a:custGeom>
          <a:noFill/>
          <a:ln w="9525" cap="flat" cmpd="sng" algn="ctr">
            <a:solidFill>
              <a:schemeClr val="tx1"/>
            </a:solidFill>
            <a:prstDash val="lgDashDot"/>
            <a:round/>
            <a:headEnd type="none" w="med" len="med"/>
            <a:tailEnd type="arrow"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8" charset="0"/>
            </a:endParaRPr>
          </a:p>
        </p:txBody>
      </p:sp>
    </p:spTree>
    <p:extLst>
      <p:ext uri="{BB962C8B-B14F-4D97-AF65-F5344CB8AC3E}">
        <p14:creationId xmlns:p14="http://schemas.microsoft.com/office/powerpoint/2010/main" val="1116122339"/>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6105</TotalTime>
  <Words>2801</Words>
  <Application>Microsoft Office PowerPoint</Application>
  <PresentationFormat>화면 슬라이드 쇼(4:3)</PresentationFormat>
  <Paragraphs>641</Paragraphs>
  <Slides>78</Slides>
  <Notes>24</Notes>
  <HiddenSlides>0</HiddenSlides>
  <MMClips>1</MMClips>
  <ScaleCrop>false</ScaleCrop>
  <HeadingPairs>
    <vt:vector size="8" baseType="variant">
      <vt:variant>
        <vt:lpstr>사용한 글꼴</vt:lpstr>
      </vt:variant>
      <vt:variant>
        <vt:i4>10</vt:i4>
      </vt:variant>
      <vt:variant>
        <vt:lpstr>테마</vt:lpstr>
      </vt:variant>
      <vt:variant>
        <vt:i4>1</vt:i4>
      </vt:variant>
      <vt:variant>
        <vt:lpstr>포함된 OLE 서버</vt:lpstr>
      </vt:variant>
      <vt:variant>
        <vt:i4>2</vt:i4>
      </vt:variant>
      <vt:variant>
        <vt:lpstr>슬라이드 제목</vt:lpstr>
      </vt:variant>
      <vt:variant>
        <vt:i4>78</vt:i4>
      </vt:variant>
    </vt:vector>
  </HeadingPairs>
  <TitlesOfParts>
    <vt:vector size="91" baseType="lpstr">
      <vt:lpstr>HY견명조</vt:lpstr>
      <vt:lpstr>궁서체</vt:lpstr>
      <vt:lpstr>맑은 고딕</vt:lpstr>
      <vt:lpstr>Arial</vt:lpstr>
      <vt:lpstr>Arial</vt:lpstr>
      <vt:lpstr>Arial Black</vt:lpstr>
      <vt:lpstr>Book Antiqua</vt:lpstr>
      <vt:lpstr>Gigi</vt:lpstr>
      <vt:lpstr>Roboto</vt:lpstr>
      <vt:lpstr>Times</vt:lpstr>
      <vt:lpstr>Blank Presentation</vt:lpstr>
      <vt:lpstr>비트맵 이미지</vt:lpstr>
      <vt:lpstr>Formula</vt:lpstr>
      <vt:lpstr>Machine Learning and Convolutional Neural Networks</vt:lpstr>
      <vt:lpstr>Convolutional Neural Networks</vt:lpstr>
      <vt:lpstr>PowerPoint 프레젠테이션</vt:lpstr>
      <vt:lpstr>노영균 (Yung-Kyun Noh)</vt:lpstr>
      <vt:lpstr>What is the rule of discriminating ship images from airplane images?</vt:lpstr>
      <vt:lpstr>PowerPoint 프레젠테이션</vt:lpstr>
      <vt:lpstr>Representation of Data</vt:lpstr>
      <vt:lpstr>Random Images</vt:lpstr>
      <vt:lpstr>High-Dimensional Data</vt:lpstr>
      <vt:lpstr>Clinical Data and Machine Learning</vt:lpstr>
      <vt:lpstr>Vanilla Classification</vt:lpstr>
      <vt:lpstr>Linear Classifier</vt:lpstr>
      <vt:lpstr>Invariances in Machine Learning</vt:lpstr>
      <vt:lpstr>Transformation Invariance</vt:lpstr>
      <vt:lpstr>PowerPoint 프레젠테이션</vt:lpstr>
      <vt:lpstr>Translation Invariance</vt:lpstr>
      <vt:lpstr>Translation Invariance</vt:lpstr>
      <vt:lpstr>Translation Invariance is Local Property</vt:lpstr>
      <vt:lpstr>Manifold Structure</vt:lpstr>
      <vt:lpstr>The Manifold Ways of Perception</vt:lpstr>
      <vt:lpstr>Out of Distribution Data</vt:lpstr>
      <vt:lpstr>Benefits of Using High Dimensionalities</vt:lpstr>
      <vt:lpstr>Curse of Dimensionality</vt:lpstr>
      <vt:lpstr>PowerPoint 프레젠테이션</vt:lpstr>
      <vt:lpstr>PowerPoint 프레젠테이션</vt:lpstr>
      <vt:lpstr>AlexNet (2012)</vt:lpstr>
      <vt:lpstr>Convolution</vt:lpstr>
      <vt:lpstr>Convolution</vt:lpstr>
      <vt:lpstr>Convolution with Multiple Channels</vt:lpstr>
      <vt:lpstr>Max Pooling</vt:lpstr>
      <vt:lpstr>ReLU Activation Unit</vt:lpstr>
      <vt:lpstr>Dropout</vt:lpstr>
      <vt:lpstr>Dropout</vt:lpstr>
      <vt:lpstr>Data Augmentation</vt:lpstr>
      <vt:lpstr>Stochastic Gradient Descent (SGD)</vt:lpstr>
      <vt:lpstr>Test of Time Awards at NeurIPS</vt:lpstr>
      <vt:lpstr>Batch Normalization</vt:lpstr>
      <vt:lpstr>NeurIPS</vt:lpstr>
      <vt:lpstr>PowerPoint 프레젠테이션</vt:lpstr>
      <vt:lpstr>Deep Autoencoder Using RBM as Pretraining Procedure</vt:lpstr>
      <vt:lpstr>PowerPoint 프레젠테이션</vt:lpstr>
      <vt:lpstr>PowerPoint 프레젠테이션</vt:lpstr>
      <vt:lpstr>PowerPoint 프레젠테이션</vt:lpstr>
      <vt:lpstr>AlexNet Structure (2012)</vt:lpstr>
      <vt:lpstr>PowerPoint 프레젠테이션</vt:lpstr>
      <vt:lpstr>PowerPoint 프레젠테이션</vt:lpstr>
      <vt:lpstr>Role of Deep Structure</vt:lpstr>
      <vt:lpstr>Role of Deep Structure</vt:lpstr>
      <vt:lpstr>Role of Deep Structure</vt:lpstr>
      <vt:lpstr>PowerPoint 프레젠테이션</vt:lpstr>
      <vt:lpstr>PowerPoint 프레젠테이션</vt:lpstr>
      <vt:lpstr>PowerPoint 프레젠테이션</vt:lpstr>
      <vt:lpstr>PowerPoint 프레젠테이션</vt:lpstr>
      <vt:lpstr>Role of Deep Structure</vt:lpstr>
      <vt:lpstr>MCMC Sampling</vt:lpstr>
      <vt:lpstr>Interpolation at Each Layer</vt:lpstr>
      <vt:lpstr>PowerPoint 프레젠테이션</vt:lpstr>
      <vt:lpstr>How to determine # of layers</vt:lpstr>
      <vt:lpstr>Distributed Representations</vt:lpstr>
      <vt:lpstr>PowerPoint 프레젠테이션</vt:lpstr>
      <vt:lpstr>PowerPoint 프레젠테이션</vt:lpstr>
      <vt:lpstr>Relation to Underlying Density</vt:lpstr>
      <vt:lpstr>PowerPoint 프레젠테이션</vt:lpstr>
      <vt:lpstr>PowerPoint 프레젠테이션</vt:lpstr>
      <vt:lpstr>Relation to Underlying Density</vt:lpstr>
      <vt:lpstr>Consistency and Bayes Error</vt:lpstr>
      <vt:lpstr>Consistency and Bayes Error</vt:lpstr>
      <vt:lpstr>Consistency of Neural Networks</vt:lpstr>
      <vt:lpstr>Margin and Neural Networks</vt:lpstr>
      <vt:lpstr>Cross-Entropy Objective Function</vt:lpstr>
      <vt:lpstr>Local Minima in ANN</vt:lpstr>
      <vt:lpstr>PowerPoint 프레젠테이션</vt:lpstr>
      <vt:lpstr>PowerPoint 프레젠테이션</vt:lpstr>
      <vt:lpstr>Adversarial Examples</vt:lpstr>
      <vt:lpstr>Adversarial Examples</vt:lpstr>
      <vt:lpstr>Interpretability</vt:lpstr>
      <vt:lpstr>Interpretability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Learning  and Estimation</dc:title>
  <dc:creator>NohYung-Kyun</dc:creator>
  <cp:lastModifiedBy>NohYung-Kyun</cp:lastModifiedBy>
  <cp:revision>206</cp:revision>
  <dcterms:created xsi:type="dcterms:W3CDTF">2020-08-27T15:34:17Z</dcterms:created>
  <dcterms:modified xsi:type="dcterms:W3CDTF">2022-02-07T02:32:20Z</dcterms:modified>
</cp:coreProperties>
</file>